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4" r:id="rId3"/>
    <p:sldId id="265" r:id="rId4"/>
    <p:sldId id="257" r:id="rId5"/>
    <p:sldId id="258" r:id="rId6"/>
    <p:sldId id="259" r:id="rId7"/>
    <p:sldId id="266" r:id="rId8"/>
  </p:sldIdLst>
  <p:sldSz cx="12192000" cy="6858000"/>
  <p:notesSz cx="6858000" cy="9144000"/>
  <p:defaultTextStyle>
    <a:defPPr>
      <a:defRPr lang="lt-L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47" d="100"/>
          <a:sy n="47" d="100"/>
        </p:scale>
        <p:origin x="1046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avadinimo skaidr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690346C-425A-01AE-12E3-ED4D09E653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8E9B98A6-EF47-EED6-51A1-B993D748306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lt-LT"/>
              <a:t>Spustelėkite norėdami redaguoti šablono paantraštės stilių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E88A0D5B-C3F1-4048-ECA4-38FC4AD05C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E7443823-6C40-FC54-7A0E-9B93FF6AD2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E9162ADB-9B09-7397-DB7A-9E6C66DD3E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82431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Pavadinimas ir turiny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9635287-AC54-02E0-7C0A-C25FD69B33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1143B26D-3D20-C713-92E8-A5553474A1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223ECF85-CA6E-7456-DE24-D7A2E0663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749FF48F-006E-6078-B0DE-EF5D46CD1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9A8E7E57-899E-5BCA-C59B-4E268E44C2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29425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kcijos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6AB62F1-592F-C168-5CCA-FD437944A4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5D85473F-DF2D-DD67-8786-D08239F7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839DC98A-4264-3BBD-8E10-528340705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D8BCF842-BD92-03D3-67EA-725D62537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488BC44C-D550-9B4C-C7D2-68BBD5ED0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88244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 turinia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33E31146-7EFE-338B-7ADE-9B7C30537F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C54FA6D6-D472-DEF8-A92F-34FFF6FE1F4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B1E0170-A52F-FDF3-07DB-C446F5BBBB8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0E96DEC3-99FA-91F2-F871-D1A76F0D5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868A5206-FF2B-9C26-D441-19E0395DE7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17868268-0777-77C1-543D-B6DFB02C65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11833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Lyg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BDF44673-8B5E-837F-76CA-D37DBE209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60BDD334-DB16-778E-70F6-F65275B4E7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4" name="Turinio vietos rezervavimo ženklas 3">
            <a:extLst>
              <a:ext uri="{FF2B5EF4-FFF2-40B4-BE49-F238E27FC236}">
                <a16:creationId xmlns:a16="http://schemas.microsoft.com/office/drawing/2014/main" id="{6A94075D-81AD-A760-04F1-80D597B2FD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5" name="Teksto vietos rezervavimo ženklas 4">
            <a:extLst>
              <a:ext uri="{FF2B5EF4-FFF2-40B4-BE49-F238E27FC236}">
                <a16:creationId xmlns:a16="http://schemas.microsoft.com/office/drawing/2014/main" id="{8FF875A0-9541-9447-7C99-86D97E0BCEB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6" name="Turinio vietos rezervavimo ženklas 5">
            <a:extLst>
              <a:ext uri="{FF2B5EF4-FFF2-40B4-BE49-F238E27FC236}">
                <a16:creationId xmlns:a16="http://schemas.microsoft.com/office/drawing/2014/main" id="{6C70C404-4D7A-DFE4-BF6C-2EDAE725CF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7" name="Datos vietos rezervavimo ženklas 6">
            <a:extLst>
              <a:ext uri="{FF2B5EF4-FFF2-40B4-BE49-F238E27FC236}">
                <a16:creationId xmlns:a16="http://schemas.microsoft.com/office/drawing/2014/main" id="{57A5DE29-6539-B188-49B9-74EE24FC5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8" name="Poraštės vietos rezervavimo ženklas 7">
            <a:extLst>
              <a:ext uri="{FF2B5EF4-FFF2-40B4-BE49-F238E27FC236}">
                <a16:creationId xmlns:a16="http://schemas.microsoft.com/office/drawing/2014/main" id="{8EF83756-E7DA-68A7-F24D-CC10177015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9" name="Skaidrės numerio vietos rezervavimo ženklas 8">
            <a:extLst>
              <a:ext uri="{FF2B5EF4-FFF2-40B4-BE49-F238E27FC236}">
                <a16:creationId xmlns:a16="http://schemas.microsoft.com/office/drawing/2014/main" id="{A436C38B-D8D0-8A9C-A9E4-A3D717677B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605448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k pavadinim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C2C153AB-D1B6-F1F6-92F5-4DE78C79C3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Datos vietos rezervavimo ženklas 2">
            <a:extLst>
              <a:ext uri="{FF2B5EF4-FFF2-40B4-BE49-F238E27FC236}">
                <a16:creationId xmlns:a16="http://schemas.microsoft.com/office/drawing/2014/main" id="{F8DA0471-B6BE-EA26-C262-572237A671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4" name="Poraštės vietos rezervavimo ženklas 3">
            <a:extLst>
              <a:ext uri="{FF2B5EF4-FFF2-40B4-BE49-F238E27FC236}">
                <a16:creationId xmlns:a16="http://schemas.microsoft.com/office/drawing/2014/main" id="{25183D70-ECEF-BB62-F535-553833CF2D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5" name="Skaidrės numerio vietos rezervavimo ženklas 4">
            <a:extLst>
              <a:ext uri="{FF2B5EF4-FFF2-40B4-BE49-F238E27FC236}">
                <a16:creationId xmlns:a16="http://schemas.microsoft.com/office/drawing/2014/main" id="{E03FF60C-4BDD-1D40-BFAF-A39A4F8567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6054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ušč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os vietos rezervavimo ženklas 1">
            <a:extLst>
              <a:ext uri="{FF2B5EF4-FFF2-40B4-BE49-F238E27FC236}">
                <a16:creationId xmlns:a16="http://schemas.microsoft.com/office/drawing/2014/main" id="{C0E79FF5-1974-AA05-D92E-065E65D232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3" name="Poraštės vietos rezervavimo ženklas 2">
            <a:extLst>
              <a:ext uri="{FF2B5EF4-FFF2-40B4-BE49-F238E27FC236}">
                <a16:creationId xmlns:a16="http://schemas.microsoft.com/office/drawing/2014/main" id="{B861D3E0-1A74-CB96-AE5A-CD9DEF6E7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4" name="Skaidrės numerio vietos rezervavimo ženklas 3">
            <a:extLst>
              <a:ext uri="{FF2B5EF4-FFF2-40B4-BE49-F238E27FC236}">
                <a16:creationId xmlns:a16="http://schemas.microsoft.com/office/drawing/2014/main" id="{15F31602-4D18-24EB-A313-652CDAD781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48469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uriny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EA7C89A1-E777-D669-22C3-D168AD037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9C9C2735-CAE5-3523-FB79-02AD4CBE73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A96A6AD9-0130-C5B2-D3A8-C92AA956E3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7A392690-3224-A527-4F95-FC8BB483B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2E7A1442-1BAD-397C-C68A-31CF0ADAE6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141F50E4-F143-27F7-1DA8-D0E5B00822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689353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aveikslėlis ir antrašt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AB7FE5C8-9726-02C2-BB84-C63BF57191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lt-LT"/>
              <a:t>Spustelėję redaguokite stilių</a:t>
            </a:r>
          </a:p>
        </p:txBody>
      </p:sp>
      <p:sp>
        <p:nvSpPr>
          <p:cNvPr id="3" name="Paveikslėlio vietos rezervavimo ženklas 2">
            <a:extLst>
              <a:ext uri="{FF2B5EF4-FFF2-40B4-BE49-F238E27FC236}">
                <a16:creationId xmlns:a16="http://schemas.microsoft.com/office/drawing/2014/main" id="{7C4A91CB-727D-4D17-925E-1EA1A4A9EC9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t-LT"/>
          </a:p>
        </p:txBody>
      </p:sp>
      <p:sp>
        <p:nvSpPr>
          <p:cNvPr id="4" name="Teksto vietos rezervavimo ženklas 3">
            <a:extLst>
              <a:ext uri="{FF2B5EF4-FFF2-40B4-BE49-F238E27FC236}">
                <a16:creationId xmlns:a16="http://schemas.microsoft.com/office/drawing/2014/main" id="{C732722E-B9D1-7FAA-5919-50BCA3F98B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lt-LT"/>
              <a:t>Spustelėkite, kad galėtumėte redaguoti šablono teksto stilius</a:t>
            </a:r>
          </a:p>
        </p:txBody>
      </p:sp>
      <p:sp>
        <p:nvSpPr>
          <p:cNvPr id="5" name="Datos vietos rezervavimo ženklas 4">
            <a:extLst>
              <a:ext uri="{FF2B5EF4-FFF2-40B4-BE49-F238E27FC236}">
                <a16:creationId xmlns:a16="http://schemas.microsoft.com/office/drawing/2014/main" id="{3EF8CA4B-097A-A59A-7A66-ADE7B1690E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6" name="Poraštės vietos rezervavimo ženklas 5">
            <a:extLst>
              <a:ext uri="{FF2B5EF4-FFF2-40B4-BE49-F238E27FC236}">
                <a16:creationId xmlns:a16="http://schemas.microsoft.com/office/drawing/2014/main" id="{B1D4FD87-40E4-9548-1F69-CFE44865D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7" name="Skaidrės numerio vietos rezervavimo ženklas 6">
            <a:extLst>
              <a:ext uri="{FF2B5EF4-FFF2-40B4-BE49-F238E27FC236}">
                <a16:creationId xmlns:a16="http://schemas.microsoft.com/office/drawing/2014/main" id="{78D0D74E-42D8-720F-2744-7837A62CD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993582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Pavadinimas ir vertikalus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0AE9F9D-B812-B709-67D4-9ADC1613F1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BDC75E93-799A-ED76-B6FD-A864B012D1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9B4BCAC4-03F4-7412-C17A-26AA4A369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2991D070-EAD4-ADD3-E738-C742781A5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ECA0EADA-8C06-A278-0B6F-4250DB6A7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54745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us pavadinimas ir teks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us pavadinimas 1">
            <a:extLst>
              <a:ext uri="{FF2B5EF4-FFF2-40B4-BE49-F238E27FC236}">
                <a16:creationId xmlns:a16="http://schemas.microsoft.com/office/drawing/2014/main" id="{98CB3A78-5E4A-FFB8-C362-E11AA4F0D0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Vertikalaus teksto vietos rezervavimo ženklas 2">
            <a:extLst>
              <a:ext uri="{FF2B5EF4-FFF2-40B4-BE49-F238E27FC236}">
                <a16:creationId xmlns:a16="http://schemas.microsoft.com/office/drawing/2014/main" id="{CDB2D571-28D5-C89A-C2B8-4BB6CD5F28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3F4532F8-AF7F-9E30-51A4-DFF7D836F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1751EA75-6989-0BCD-B9B4-5679BCBBF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5F921890-B55F-866C-8611-BDB87F9740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708321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10000"/>
            <a:lum/>
          </a:blip>
          <a:srcRect/>
          <a:stretch>
            <a:fillRect t="-6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o vietos rezervavimo ženklas 1">
            <a:extLst>
              <a:ext uri="{FF2B5EF4-FFF2-40B4-BE49-F238E27FC236}">
                <a16:creationId xmlns:a16="http://schemas.microsoft.com/office/drawing/2014/main" id="{089B9229-CFE2-AA92-7E3A-1BB564E07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lt-LT"/>
              <a:t>Spustelėję redaguokite stilių</a:t>
            </a:r>
          </a:p>
        </p:txBody>
      </p:sp>
      <p:sp>
        <p:nvSpPr>
          <p:cNvPr id="3" name="Teksto vietos rezervavimo ženklas 2">
            <a:extLst>
              <a:ext uri="{FF2B5EF4-FFF2-40B4-BE49-F238E27FC236}">
                <a16:creationId xmlns:a16="http://schemas.microsoft.com/office/drawing/2014/main" id="{4E106856-D603-3889-91EE-DC60F2E3D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lt-LT"/>
              <a:t>Spustelėkite, kad galėtumėte redaguoti šablono teksto stilius</a:t>
            </a:r>
          </a:p>
          <a:p>
            <a:pPr lvl="1"/>
            <a:r>
              <a:rPr lang="lt-LT"/>
              <a:t>Antras lygis</a:t>
            </a:r>
          </a:p>
          <a:p>
            <a:pPr lvl="2"/>
            <a:r>
              <a:rPr lang="lt-LT"/>
              <a:t>Trečias lygis</a:t>
            </a:r>
          </a:p>
          <a:p>
            <a:pPr lvl="3"/>
            <a:r>
              <a:rPr lang="lt-LT"/>
              <a:t>Ketvirtas lygis</a:t>
            </a:r>
          </a:p>
          <a:p>
            <a:pPr lvl="4"/>
            <a:r>
              <a:rPr lang="lt-LT"/>
              <a:t>Penktas lygis</a:t>
            </a:r>
          </a:p>
        </p:txBody>
      </p:sp>
      <p:sp>
        <p:nvSpPr>
          <p:cNvPr id="4" name="Datos vietos rezervavimo ženklas 3">
            <a:extLst>
              <a:ext uri="{FF2B5EF4-FFF2-40B4-BE49-F238E27FC236}">
                <a16:creationId xmlns:a16="http://schemas.microsoft.com/office/drawing/2014/main" id="{09BBF55C-F567-3545-DD28-1616B15888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F6CA1-19E9-4646-8886-911B81BBF7EB}" type="datetimeFigureOut">
              <a:rPr lang="lt-LT" smtClean="0"/>
              <a:t>2025-04-29</a:t>
            </a:fld>
            <a:endParaRPr lang="lt-LT"/>
          </a:p>
        </p:txBody>
      </p:sp>
      <p:sp>
        <p:nvSpPr>
          <p:cNvPr id="5" name="Poraštės vietos rezervavimo ženklas 4">
            <a:extLst>
              <a:ext uri="{FF2B5EF4-FFF2-40B4-BE49-F238E27FC236}">
                <a16:creationId xmlns:a16="http://schemas.microsoft.com/office/drawing/2014/main" id="{F9701710-BA17-354C-EFB2-E15AF8FEBC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t-LT"/>
          </a:p>
        </p:txBody>
      </p:sp>
      <p:sp>
        <p:nvSpPr>
          <p:cNvPr id="6" name="Skaidrės numerio vietos rezervavimo ženklas 5">
            <a:extLst>
              <a:ext uri="{FF2B5EF4-FFF2-40B4-BE49-F238E27FC236}">
                <a16:creationId xmlns:a16="http://schemas.microsoft.com/office/drawing/2014/main" id="{ABC868FF-526C-378D-83A4-00ABF7E8F1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19D8E1-367B-41B6-9E16-D249AD3C702D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157172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t-L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mailto:vytaute.svediene@marijampolespspc.lt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9A91E270-18AA-CD07-D666-4A4C198DF7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2727" y="2538411"/>
            <a:ext cx="9186545" cy="1600199"/>
          </a:xfrm>
        </p:spPr>
        <p:txBody>
          <a:bodyPr>
            <a:noAutofit/>
          </a:bodyPr>
          <a:lstStyle/>
          <a:p>
            <a:r>
              <a:rPr lang="lt-LT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ŠEIMŲ LANKYMO PASLAUGA</a:t>
            </a:r>
          </a:p>
        </p:txBody>
      </p:sp>
      <p:sp>
        <p:nvSpPr>
          <p:cNvPr id="3" name="Antrinis pavadinimas 2">
            <a:extLst>
              <a:ext uri="{FF2B5EF4-FFF2-40B4-BE49-F238E27FC236}">
                <a16:creationId xmlns:a16="http://schemas.microsoft.com/office/drawing/2014/main" id="{6755DBD7-5B69-DB34-4CD7-54B9701D34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92720" y="4736780"/>
            <a:ext cx="3373120" cy="821057"/>
          </a:xfrm>
        </p:spPr>
        <p:txBody>
          <a:bodyPr>
            <a:normAutofit fontScale="92500"/>
          </a:bodyPr>
          <a:lstStyle/>
          <a:p>
            <a:r>
              <a:rPr lang="lt-LT" dirty="0"/>
              <a:t>Šeimų lankymo specialistė: Vytautė Švedienė </a:t>
            </a:r>
          </a:p>
        </p:txBody>
      </p:sp>
      <p:sp>
        <p:nvSpPr>
          <p:cNvPr id="4" name="Stačiakampis 3">
            <a:extLst>
              <a:ext uri="{FF2B5EF4-FFF2-40B4-BE49-F238E27FC236}">
                <a16:creationId xmlns:a16="http://schemas.microsoft.com/office/drawing/2014/main" id="{850133C1-4551-B376-6CD1-2406A30FD37E}"/>
              </a:ext>
            </a:extLst>
          </p:cNvPr>
          <p:cNvSpPr/>
          <p:nvPr/>
        </p:nvSpPr>
        <p:spPr>
          <a:xfrm>
            <a:off x="0" y="0"/>
            <a:ext cx="2202873" cy="150812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solidFill>
              <a:srgbClr val="1A44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pic>
        <p:nvPicPr>
          <p:cNvPr id="5" name="Paveikslėlis 4">
            <a:extLst>
              <a:ext uri="{FF2B5EF4-FFF2-40B4-BE49-F238E27FC236}">
                <a16:creationId xmlns:a16="http://schemas.microsoft.com/office/drawing/2014/main" id="{BBD59EC1-0580-BDE1-E807-9B41FDFEF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6218" y="46037"/>
            <a:ext cx="1801091" cy="160019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9419F6D-03ED-D4FB-D0E4-A75D2A4C5902}"/>
              </a:ext>
            </a:extLst>
          </p:cNvPr>
          <p:cNvSpPr txBox="1"/>
          <p:nvPr/>
        </p:nvSpPr>
        <p:spPr>
          <a:xfrm>
            <a:off x="4447309" y="260984"/>
            <a:ext cx="2695171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lt-LT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VIEŠOJI ĮSTAIGA</a:t>
            </a:r>
          </a:p>
          <a:p>
            <a:r>
              <a:rPr lang="lt-LT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MARIJAMPOLĖS</a:t>
            </a:r>
          </a:p>
          <a:p>
            <a:r>
              <a:rPr lang="lt-LT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PIRMINĖS SVEIKATOS </a:t>
            </a:r>
          </a:p>
          <a:p>
            <a:r>
              <a:rPr lang="lt-LT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PRIEŽIŪROS CENTRAS</a:t>
            </a:r>
          </a:p>
          <a:p>
            <a:pPr algn="ctr"/>
            <a:endParaRPr lang="lt-LT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Stačiakampis 7">
            <a:extLst>
              <a:ext uri="{FF2B5EF4-FFF2-40B4-BE49-F238E27FC236}">
                <a16:creationId xmlns:a16="http://schemas.microsoft.com/office/drawing/2014/main" id="{2D65A7E4-261A-BCC5-2C36-02D64DE08175}"/>
              </a:ext>
            </a:extLst>
          </p:cNvPr>
          <p:cNvSpPr/>
          <p:nvPr/>
        </p:nvSpPr>
        <p:spPr>
          <a:xfrm>
            <a:off x="7093527" y="0"/>
            <a:ext cx="5098473" cy="1508123"/>
          </a:xfrm>
          <a:prstGeom prst="rect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  <p:sp>
        <p:nvSpPr>
          <p:cNvPr id="9" name="Stačiakampis 8">
            <a:extLst>
              <a:ext uri="{FF2B5EF4-FFF2-40B4-BE49-F238E27FC236}">
                <a16:creationId xmlns:a16="http://schemas.microsoft.com/office/drawing/2014/main" id="{F4450068-1843-6147-7AEC-99B81FD2B183}"/>
              </a:ext>
            </a:extLst>
          </p:cNvPr>
          <p:cNvSpPr/>
          <p:nvPr/>
        </p:nvSpPr>
        <p:spPr>
          <a:xfrm>
            <a:off x="0" y="5557838"/>
            <a:ext cx="12192000" cy="130016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24046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FC680179-ADE7-0B49-084C-74EBE5ACA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TIKSLAS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ED504BAA-773B-9D1D-6438-0BF7F6821BE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lt-LT" sz="4400" b="0" i="0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Įgalinti besilaukiančią ir (ar) vaiką iki 2 metų auginančią moterį priimti atsakingus sprendimus, užtikrinančius jos pačios, šeimos ir vaiko gerovę, laiku nustatyti nėštumo ir vaiko auginimo eigą bloginančias rizikas, atlikti aktyvius veiksmus šioms rizikoms mažinti ar šalinti</a:t>
            </a:r>
            <a:endParaRPr lang="en-US" sz="4400" b="0" strike="noStrike" spc="-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72280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89E618B7-4D20-A6B7-9D35-FDEE5B537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KUR KREIPTIS?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09601911-66AF-4B88-9CAC-E017006207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lt-LT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Į šeimos gydytoją arba tiesiai į Marijampolės pirminės sveikatos priežiūros centro šeimų lankymo specialistę Vytautę </a:t>
            </a:r>
            <a:r>
              <a:rPr lang="lt-LT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Švedienę</a:t>
            </a:r>
            <a:r>
              <a:rPr lang="lt-LT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>
              <a:buNone/>
            </a:pPr>
            <a:r>
              <a:rPr lang="lt-LT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s-ES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el. +370 661 89 460 </a:t>
            </a:r>
            <a:endParaRPr lang="lt-LT" sz="4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s-ES" sz="4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arba</a:t>
            </a:r>
            <a:r>
              <a:rPr lang="es-ES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lt-LT" sz="4000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s-ES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el. </a:t>
            </a:r>
            <a:r>
              <a:rPr lang="es-ES" sz="4000" b="0" i="0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paštu</a:t>
            </a:r>
            <a:r>
              <a:rPr lang="es-ES" sz="4000" b="0" i="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vytaute.svediene@marijampolespspc.lt</a:t>
            </a:r>
            <a:endParaRPr lang="lt-LT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782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6CC05E40-0AB7-8B67-78D9-B406723758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9150" y="400050"/>
            <a:ext cx="10534650" cy="5810250"/>
          </a:xfrm>
        </p:spPr>
        <p:txBody>
          <a:bodyPr>
            <a:normAutofit/>
          </a:bodyPr>
          <a:lstStyle/>
          <a:p>
            <a:endParaRPr lang="lt-LT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Šeimų lankymo paslauga yra </a:t>
            </a:r>
            <a:r>
              <a:rPr lang="lt-LT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nemokama</a:t>
            </a:r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 gali pasinaudoti nėščiosios moterys ar vaiką auginančios mamos iki jam sukanka 2 metai.</a:t>
            </a: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Šeimų lankymo paslaugos gali būti pradėtos teikti bet kuriuo nėštumo laikotarpiu arba auginant vaiką iki jam sukanka 2 metai.</a:t>
            </a: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Kiekviena šeimų lankymo paslauga teikiama atitinkamu nėštumo ar vaiko auginimo laikotarpiu (</a:t>
            </a:r>
            <a:r>
              <a:rPr lang="lt-LT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pagal kalendorinį planą</a:t>
            </a:r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siekiant suteikti aktualią informaciją, įvertinti moters ir vaiko sveikatos būklę, jai kylančias rizikas.</a:t>
            </a:r>
          </a:p>
        </p:txBody>
      </p:sp>
    </p:spTree>
    <p:extLst>
      <p:ext uri="{BB962C8B-B14F-4D97-AF65-F5344CB8AC3E}">
        <p14:creationId xmlns:p14="http://schemas.microsoft.com/office/powerpoint/2010/main" val="127933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4091558F-F130-FE3A-E28B-DE1F7CD55F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19760"/>
            <a:ext cx="10515600" cy="555720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Šeimų lankymo paslaugos teikiamos šeimos namuose suderinus laiką su šeima:</a:t>
            </a:r>
          </a:p>
          <a:p>
            <a:pPr algn="just"/>
            <a:endParaRPr lang="lt-LT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Nėštumo laikotarpiu pacientei suteikiama 14 šeimų lankymo paslaugų.</a:t>
            </a: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Nuo vaiko gimimo iki jam sueis 1 metai – ne daugiau kaip 28 paslaugos.</a:t>
            </a:r>
          </a:p>
          <a:p>
            <a:pPr algn="just"/>
            <a:r>
              <a:rPr lang="lt-L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Nuo 1 metų iki vaikui sueis 2 metai – ne daugiau kaip 11 paslaugų.</a:t>
            </a:r>
          </a:p>
        </p:txBody>
      </p:sp>
    </p:spTree>
    <p:extLst>
      <p:ext uri="{BB962C8B-B14F-4D97-AF65-F5344CB8AC3E}">
        <p14:creationId xmlns:p14="http://schemas.microsoft.com/office/powerpoint/2010/main" val="2418285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D659F9EB-A57E-738F-69A0-9E6E8C627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VIZITŲ METU KALBAME: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5E50DD86-C616-5FEE-9AAC-26849C0ED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03680"/>
            <a:ext cx="10515600" cy="5069839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Fiziologiniai nėščiosios organizmo pokyčiai;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Moterų mitybos bei sveikos gyvensenos ypatumai nėštumo metu;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Fiziologiniai nėštumo simptomai ir kaip juos palengvinti;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Naujagimių priežiūra (pvz.: asmens higiena, bambutės priežiūra, vaiko raida, primaitinimas ir kt.)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Dažniausios žindymo problemos ir jų sprendimo būdai. Krūtų priežiūra;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Moterų psichologinė savijauta po gimdymo;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Pilvo diegliai; neramus vaikas;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„Namų vaistinėlė“ auginant mažą vaiką: ką būtina turėti vaikams nepasiekiamoje vietoje;</a:t>
            </a:r>
            <a:endParaRPr lang="lt-LT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</a:pPr>
            <a:r>
              <a:rPr lang="lt-LT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Saugios aplinkos sukūrimas, traumų ir sužeidimų prevencija: kūdikystės ir ankstyvosios vaikystės laikotarpiais.</a:t>
            </a:r>
            <a:endParaRPr lang="lt-LT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lt-LT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Kūdikių ir vaikų traumos.</a:t>
            </a:r>
          </a:p>
          <a:p>
            <a:endParaRPr lang="lt-LT" dirty="0"/>
          </a:p>
        </p:txBody>
      </p:sp>
    </p:spTree>
    <p:extLst>
      <p:ext uri="{BB962C8B-B14F-4D97-AF65-F5344CB8AC3E}">
        <p14:creationId xmlns:p14="http://schemas.microsoft.com/office/powerpoint/2010/main" val="135786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vadinimas 1">
            <a:extLst>
              <a:ext uri="{FF2B5EF4-FFF2-40B4-BE49-F238E27FC236}">
                <a16:creationId xmlns:a16="http://schemas.microsoft.com/office/drawing/2014/main" id="{12261CEB-0138-E1D1-CA16-65134E86E2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lt-LT" dirty="0"/>
              <a:t>Detalesnė informacija:	</a:t>
            </a:r>
          </a:p>
        </p:txBody>
      </p:sp>
      <p:sp>
        <p:nvSpPr>
          <p:cNvPr id="3" name="Turinio vietos rezervavimo ženklas 2">
            <a:extLst>
              <a:ext uri="{FF2B5EF4-FFF2-40B4-BE49-F238E27FC236}">
                <a16:creationId xmlns:a16="http://schemas.microsoft.com/office/drawing/2014/main" id="{52FD6068-E589-C59B-91D0-60CBE6E0F3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lt-LT" i="1" dirty="0"/>
              <a:t>Viešosios įstaigos Marijampolės pirminės sveikatos priežiūros centro </a:t>
            </a:r>
            <a:r>
              <a:rPr lang="lt-LT" dirty="0"/>
              <a:t>bendrosios praktikos slaugytoja (</a:t>
            </a:r>
            <a:r>
              <a:rPr lang="lt-LT" i="1" dirty="0"/>
              <a:t>šeimų lankymo specialistė</a:t>
            </a:r>
            <a:r>
              <a:rPr lang="lt-LT" dirty="0"/>
              <a:t>) </a:t>
            </a:r>
            <a:r>
              <a:rPr lang="lt-LT" b="1" dirty="0"/>
              <a:t>VYTAUTĖ ŠVEDIENĖ</a:t>
            </a:r>
          </a:p>
          <a:p>
            <a:r>
              <a:rPr lang="lt-LT" dirty="0"/>
              <a:t>Tel. Nr.</a:t>
            </a:r>
            <a:r>
              <a:rPr lang="en-US" dirty="0"/>
              <a:t>:</a:t>
            </a:r>
            <a:r>
              <a:rPr lang="lt-LT" dirty="0"/>
              <a:t> </a:t>
            </a:r>
            <a:r>
              <a:rPr lang="lt-LT" b="1" dirty="0"/>
              <a:t>+370 661 89460</a:t>
            </a:r>
          </a:p>
          <a:p>
            <a:r>
              <a:rPr lang="lt-LT" dirty="0"/>
              <a:t>El. paštas: </a:t>
            </a:r>
            <a:r>
              <a:rPr lang="lt-LT" b="1" dirty="0" err="1">
                <a:hlinkClick r:id="rId2"/>
              </a:rPr>
              <a:t>vytaute.svediene</a:t>
            </a:r>
            <a:r>
              <a:rPr lang="en-US" b="1" dirty="0">
                <a:hlinkClick r:id="rId2"/>
              </a:rPr>
              <a:t>@marijampolespspc.lt</a:t>
            </a:r>
            <a:endParaRPr lang="lt-LT" b="1" dirty="0"/>
          </a:p>
          <a:p>
            <a:endParaRPr lang="lt-LT" b="1" dirty="0"/>
          </a:p>
          <a:p>
            <a:endParaRPr lang="lt-LT" b="1" dirty="0"/>
          </a:p>
          <a:p>
            <a:endParaRPr lang="lt-LT" b="1" dirty="0"/>
          </a:p>
          <a:p>
            <a:pPr marL="0" indent="0" algn="ctr">
              <a:buNone/>
            </a:pPr>
            <a:r>
              <a:rPr lang="lt-LT" b="1" dirty="0"/>
              <a:t>AČIŪ</a:t>
            </a:r>
          </a:p>
        </p:txBody>
      </p:sp>
    </p:spTree>
    <p:extLst>
      <p:ext uri="{BB962C8B-B14F-4D97-AF65-F5344CB8AC3E}">
        <p14:creationId xmlns:p14="http://schemas.microsoft.com/office/powerpoint/2010/main" val="1309791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theme/theme1.xml><?xml version="1.0" encoding="utf-8"?>
<a:theme xmlns:a="http://schemas.openxmlformats.org/drawingml/2006/main" name="„Office“ 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364</Words>
  <Application>Microsoft Office PowerPoint</Application>
  <PresentationFormat>Plačiaekranė</PresentationFormat>
  <Paragraphs>41</Paragraphs>
  <Slides>7</Slides>
  <Notes>0</Notes>
  <HiddenSlides>0</HiddenSlides>
  <MMClips>0</MMClips>
  <ScaleCrop>false</ScaleCrop>
  <HeadingPairs>
    <vt:vector size="6" baseType="variant">
      <vt:variant>
        <vt:lpstr>Naudojami šriftai</vt:lpstr>
      </vt:variant>
      <vt:variant>
        <vt:i4>4</vt:i4>
      </vt:variant>
      <vt:variant>
        <vt:lpstr>Tema</vt:lpstr>
      </vt:variant>
      <vt:variant>
        <vt:i4>1</vt:i4>
      </vt:variant>
      <vt:variant>
        <vt:lpstr>Skaidrių pavadinimai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Times New Roman</vt:lpstr>
      <vt:lpstr>„Office“ tema</vt:lpstr>
      <vt:lpstr>ŠEIMŲ LANKYMO PASLAUGA</vt:lpstr>
      <vt:lpstr>TIKSLAS</vt:lpstr>
      <vt:lpstr>KUR KREIPTIS?</vt:lpstr>
      <vt:lpstr>„PowerPoint“ pateiktis</vt:lpstr>
      <vt:lpstr>„PowerPoint“ pateiktis</vt:lpstr>
      <vt:lpstr>VIZITŲ METU KALBAME:</vt:lpstr>
      <vt:lpstr>Detalesnė informacija: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Vytautė</dc:creator>
  <cp:lastModifiedBy>Audrius Mockus</cp:lastModifiedBy>
  <cp:revision>6</cp:revision>
  <dcterms:created xsi:type="dcterms:W3CDTF">2024-11-04T08:15:01Z</dcterms:created>
  <dcterms:modified xsi:type="dcterms:W3CDTF">2025-04-29T11:52:33Z</dcterms:modified>
</cp:coreProperties>
</file>