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theme/theme6.xml" ContentType="application/vnd.openxmlformats-officedocument.theme+xml"/>
  <Override PartName="/ppt/slideLayouts/slideLayout7.xml" ContentType="application/vnd.openxmlformats-officedocument.presentationml.slideLayout+xml"/>
  <Override PartName="/ppt/theme/theme7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0" r:id="rId2"/>
    <p:sldMasterId id="2147483652" r:id="rId3"/>
    <p:sldMasterId id="2147483654" r:id="rId4"/>
    <p:sldMasterId id="2147483656" r:id="rId5"/>
    <p:sldMasterId id="2147483658" r:id="rId6"/>
    <p:sldMasterId id="2147483660" r:id="rId7"/>
  </p:sld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</p:sldIdLst>
  <p:sldSz cx="10080625" cy="7559675"/>
  <p:notesSz cx="7559675" cy="10691813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3" d="100"/>
          <a:sy n="43" d="100"/>
        </p:scale>
        <p:origin x="1469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10" Type="http://schemas.openxmlformats.org/officeDocument/2006/relationships/slide" Target="slides/slide3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ture_Illustr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lt-LT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subTitle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lt-LT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21D55380-1819-4A8F-9178-24068BDB93CF}" type="slidenum">
              <a:t>‹#›</a:t>
            </a:fld>
            <a:endParaRPr/>
          </a:p>
        </p:txBody>
      </p:sp>
      <p:sp>
        <p:nvSpPr>
          <p:cNvPr id="2" name="PlaceHolder 5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Numatytas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lt-LT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lt-LT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22F010E5-978D-43AD-B5D6-C5D7F12540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Nature_Illustration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lt-LT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" name="PlaceHolder 2"/>
          <p:cNvSpPr>
            <a:spLocks noGrp="1"/>
          </p:cNvSpPr>
          <p:nvPr>
            <p:ph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lt-LT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94B5AB03-92C1-4F46-9427-89D1C1E2F534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Numatytasi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lt-LT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504000" y="1768680"/>
            <a:ext cx="4426920" cy="4384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lt-LT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5152680" y="1768680"/>
            <a:ext cx="4426920" cy="4384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lt-LT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0F15CF7E-98F9-4C7A-9EEC-D98ABD9B889E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matytasi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lt-LT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3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4"/>
          </p:nvPr>
        </p:nvSpPr>
        <p:spPr/>
        <p:txBody>
          <a:bodyPr/>
          <a:lstStyle/>
          <a:p>
            <a:fld id="{CF7434C3-9C49-47DC-AE99-FCC55175FA9A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umatytasis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lt-LT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4" name="PlaceHolder 2"/>
          <p:cNvSpPr>
            <a:spLocks noGrp="1"/>
          </p:cNvSpPr>
          <p:nvPr>
            <p:ph type="subTitle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lt-LT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6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7"/>
          </p:nvPr>
        </p:nvSpPr>
        <p:spPr/>
        <p:txBody>
          <a:bodyPr/>
          <a:lstStyle/>
          <a:p>
            <a:fld id="{7284086F-DC1D-421D-B49D-75DE4B36B963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8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umatytasis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9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0"/>
          </p:nvPr>
        </p:nvSpPr>
        <p:spPr/>
        <p:txBody>
          <a:bodyPr/>
          <a:lstStyle/>
          <a:p>
            <a:fld id="{7148807E-D1F0-4F2D-BB36-25720F5D96B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2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aveikslėlis 5"/>
          <p:cNvPicPr/>
          <p:nvPr/>
        </p:nvPicPr>
        <p:blipFill>
          <a:blip r:embed="rId3"/>
          <a:stretch/>
        </p:blipFill>
        <p:spPr>
          <a:xfrm>
            <a:off x="0" y="0"/>
            <a:ext cx="10079280" cy="7559280"/>
          </a:xfrm>
          <a:prstGeom prst="rect">
            <a:avLst/>
          </a:prstGeom>
          <a:ln w="0">
            <a:noFill/>
          </a:ln>
        </p:spPr>
      </p:pic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1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lt-LT" sz="1800" b="0" strike="noStrike" spc="-1">
                <a:solidFill>
                  <a:srgbClr val="000000"/>
                </a:solidFill>
                <a:latin typeface="Arial"/>
              </a:rPr>
              <a:t>Pavadinimas</a:t>
            </a:r>
          </a:p>
        </p:txBody>
      </p:sp>
      <p:sp>
        <p:nvSpPr>
          <p:cNvPr id="2" name="PlaceHolder 2"/>
          <p:cNvSpPr>
            <a:spLocks noGrp="1"/>
          </p:cNvSpPr>
          <p:nvPr>
            <p:ph type="ftr" idx="1"/>
          </p:nvPr>
        </p:nvSpPr>
        <p:spPr>
          <a:xfrm>
            <a:off x="3447360" y="7200000"/>
            <a:ext cx="3194280" cy="171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lt-LT" sz="1400" b="0" strike="noStrike" spc="-1">
                <a:solidFill>
                  <a:srgbClr val="000000"/>
                </a:solidFill>
                <a:latin typeface="Arial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lt-LT" sz="1400" b="0" strike="noStrike" spc="-1">
                <a:solidFill>
                  <a:srgbClr val="000000"/>
                </a:solidFill>
                <a:latin typeface="Arial"/>
              </a:rPr>
              <a:t>&lt;puslapinė poraštė&gt;</a:t>
            </a:r>
            <a:endParaRPr lang="lt-LT" sz="14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PlaceHolder 3"/>
          <p:cNvSpPr>
            <a:spLocks noGrp="1"/>
          </p:cNvSpPr>
          <p:nvPr>
            <p:ph type="sldNum" idx="2"/>
          </p:nvPr>
        </p:nvSpPr>
        <p:spPr>
          <a:xfrm>
            <a:off x="9288000" y="7236000"/>
            <a:ext cx="647280" cy="28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lt-LT" sz="1400" b="0" strike="noStrike" spc="-1">
                <a:solidFill>
                  <a:srgbClr val="000000"/>
                </a:solidFill>
                <a:latin typeface="Arial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58934CD2-AA7D-428D-B067-0282989824D2}" type="slidenum">
              <a:rPr lang="lt-LT" sz="1400" b="0" strike="noStrike" spc="-1">
                <a:solidFill>
                  <a:srgbClr val="000000"/>
                </a:solidFill>
                <a:latin typeface="Arial"/>
              </a:rPr>
              <a:t>‹#›</a:t>
            </a:fld>
            <a:endParaRPr lang="lt-LT" sz="14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" name="PlaceHolder 4"/>
          <p:cNvSpPr>
            <a:spLocks noGrp="1"/>
          </p:cNvSpPr>
          <p:nvPr>
            <p:ph type="dt" idx="3"/>
          </p:nvPr>
        </p:nvSpPr>
        <p:spPr>
          <a:xfrm>
            <a:off x="0" y="7200000"/>
            <a:ext cx="2347560" cy="232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lt-LT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lt-LT" sz="1400" b="0" strike="noStrike" spc="-1">
                <a:solidFill>
                  <a:srgbClr val="000000"/>
                </a:solidFill>
                <a:latin typeface="Times New Roman"/>
              </a:rPr>
              <a:t>&lt;data ir laikas&gt;</a:t>
            </a:r>
          </a:p>
        </p:txBody>
      </p:sp>
      <p:sp>
        <p:nvSpPr>
          <p:cNvPr id="5" name="PlaceHolder 5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lt-LT" sz="3200" b="0" strike="noStrike" spc="-1">
                <a:solidFill>
                  <a:srgbClr val="000000"/>
                </a:solidFill>
                <a:latin typeface="Arial"/>
              </a:rPr>
              <a:t>Pirmas struktūros lygis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lt-LT" sz="2800" b="0" strike="noStrike" spc="-1">
                <a:solidFill>
                  <a:srgbClr val="000000"/>
                </a:solidFill>
                <a:latin typeface="Arial"/>
              </a:rPr>
              <a:t>Antras struktūros lygmuo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lt-LT" sz="2400" b="0" strike="noStrike" spc="-1">
                <a:solidFill>
                  <a:srgbClr val="000000"/>
                </a:solidFill>
                <a:latin typeface="Arial"/>
              </a:rPr>
              <a:t>Trečias struktūros lygmuo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lt-LT" sz="2000" b="0" strike="noStrike" spc="-1">
                <a:solidFill>
                  <a:srgbClr val="000000"/>
                </a:solidFill>
                <a:latin typeface="Arial"/>
              </a:rPr>
              <a:t>Ketvirtas struktūros lygmuo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lt-LT" sz="2000" b="0" strike="noStrike" spc="-1">
                <a:solidFill>
                  <a:srgbClr val="000000"/>
                </a:solidFill>
                <a:latin typeface="Arial"/>
              </a:rPr>
              <a:t>Penktas struktūros lygmuo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lt-LT" sz="2000" b="0" strike="noStrike" spc="-1">
                <a:solidFill>
                  <a:srgbClr val="000000"/>
                </a:solidFill>
                <a:latin typeface="Arial"/>
              </a:rPr>
              <a:t>Šeštas struktūros lygmuo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lt-LT" sz="2000" b="0" strike="noStrike" spc="-1">
                <a:solidFill>
                  <a:srgbClr val="000000"/>
                </a:solidFill>
                <a:latin typeface="Arial"/>
              </a:rPr>
              <a:t>Septintas struktūros lygmuo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aveikslėlis 7"/>
          <p:cNvPicPr/>
          <p:nvPr/>
        </p:nvPicPr>
        <p:blipFill>
          <a:blip r:embed="rId3"/>
          <a:stretch/>
        </p:blipFill>
        <p:spPr>
          <a:xfrm>
            <a:off x="0" y="0"/>
            <a:ext cx="10079280" cy="7559280"/>
          </a:xfrm>
          <a:prstGeom prst="rect">
            <a:avLst/>
          </a:prstGeom>
          <a:ln w="0">
            <a:noFill/>
          </a:ln>
        </p:spPr>
      </p:pic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1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lt-LT" sz="1800" b="0" strike="noStrike" spc="-1">
                <a:solidFill>
                  <a:srgbClr val="000000"/>
                </a:solidFill>
                <a:latin typeface="Arial"/>
              </a:rPr>
              <a:t>Pavadinimas</a:t>
            </a: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1640" cy="438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lt-LT" sz="1800" b="0" strike="noStrike" spc="-1">
                <a:solidFill>
                  <a:srgbClr val="000000"/>
                </a:solidFill>
                <a:latin typeface="Arial"/>
              </a:rPr>
              <a:t>Pirmas struktūros lygis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lt-LT" sz="1800" b="0" strike="noStrike" spc="-1">
                <a:solidFill>
                  <a:srgbClr val="000000"/>
                </a:solidFill>
                <a:latin typeface="Arial"/>
              </a:rPr>
              <a:t>Antras struktūros lygmuo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lt-LT" sz="1800" b="0" strike="noStrike" spc="-1">
                <a:solidFill>
                  <a:srgbClr val="000000"/>
                </a:solidFill>
                <a:latin typeface="Arial"/>
              </a:rPr>
              <a:t>Trečias struktūros lygmuo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lt-LT" sz="1800" b="0" strike="noStrike" spc="-1">
                <a:solidFill>
                  <a:srgbClr val="000000"/>
                </a:solidFill>
                <a:latin typeface="Arial"/>
              </a:rPr>
              <a:t>Ketvirtas struktūros lygmuo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lt-LT" sz="1800" b="0" strike="noStrike" spc="-1">
                <a:solidFill>
                  <a:srgbClr val="000000"/>
                </a:solidFill>
                <a:latin typeface="Arial"/>
              </a:rPr>
              <a:t>Penktas struktūros lygmuo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lt-LT" sz="1800" b="0" strike="noStrike" spc="-1">
                <a:solidFill>
                  <a:srgbClr val="000000"/>
                </a:solidFill>
                <a:latin typeface="Arial"/>
              </a:rPr>
              <a:t>Šeštas struktūros lygmuo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lt-LT" sz="1800" b="0" strike="noStrike" spc="-1">
                <a:solidFill>
                  <a:srgbClr val="000000"/>
                </a:solidFill>
                <a:latin typeface="Arial"/>
              </a:rPr>
              <a:t>Septintas struktūros lygmuo</a:t>
            </a:r>
          </a:p>
        </p:txBody>
      </p:sp>
      <p:sp>
        <p:nvSpPr>
          <p:cNvPr id="11" name="PlaceHolder 3"/>
          <p:cNvSpPr>
            <a:spLocks noGrp="1"/>
          </p:cNvSpPr>
          <p:nvPr>
            <p:ph type="ftr" idx="4"/>
          </p:nvPr>
        </p:nvSpPr>
        <p:spPr>
          <a:xfrm>
            <a:off x="3447360" y="7200000"/>
            <a:ext cx="3194280" cy="171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lt-LT" sz="1400" b="0" strike="noStrike" spc="-1">
                <a:solidFill>
                  <a:srgbClr val="000000"/>
                </a:solidFill>
                <a:latin typeface="Arial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lt-LT" sz="1400" b="0" strike="noStrike" spc="-1">
                <a:solidFill>
                  <a:srgbClr val="000000"/>
                </a:solidFill>
                <a:latin typeface="Arial"/>
              </a:rPr>
              <a:t>&lt;puslapinė poraštė&gt;</a:t>
            </a:r>
            <a:endParaRPr lang="lt-LT" sz="14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2" name="PlaceHolder 4"/>
          <p:cNvSpPr>
            <a:spLocks noGrp="1"/>
          </p:cNvSpPr>
          <p:nvPr>
            <p:ph type="sldNum" idx="5"/>
          </p:nvPr>
        </p:nvSpPr>
        <p:spPr>
          <a:xfrm>
            <a:off x="9288000" y="7236000"/>
            <a:ext cx="647280" cy="28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lt-LT" sz="1400" b="0" strike="noStrike" spc="-1">
                <a:solidFill>
                  <a:srgbClr val="000000"/>
                </a:solidFill>
                <a:latin typeface="Arial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C7C90F0C-03D9-4FE3-ABAA-5CFC194F2CCE}" type="slidenum">
              <a:rPr lang="lt-LT" sz="1400" b="0" strike="noStrike" spc="-1">
                <a:solidFill>
                  <a:srgbClr val="000000"/>
                </a:solidFill>
                <a:latin typeface="Arial"/>
              </a:rPr>
              <a:t>‹#›</a:t>
            </a:fld>
            <a:endParaRPr lang="lt-LT" sz="14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3" name="PlaceHolder 5"/>
          <p:cNvSpPr>
            <a:spLocks noGrp="1"/>
          </p:cNvSpPr>
          <p:nvPr>
            <p:ph type="dt" idx="6"/>
          </p:nvPr>
        </p:nvSpPr>
        <p:spPr>
          <a:xfrm>
            <a:off x="0" y="7200000"/>
            <a:ext cx="2347560" cy="232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lt-LT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lt-LT" sz="1400" b="0" strike="noStrike" spc="-1">
                <a:solidFill>
                  <a:srgbClr val="000000"/>
                </a:solidFill>
                <a:latin typeface="Times New Roman"/>
              </a:rPr>
              <a:t>&lt;data ir laikas&gt;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1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lt-LT" sz="1800" b="0" strike="noStrike" spc="-1">
                <a:solidFill>
                  <a:srgbClr val="000000"/>
                </a:solidFill>
                <a:latin typeface="Arial"/>
              </a:rPr>
              <a:t>Pavadinimas</a:t>
            </a: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1640" cy="438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lt-LT" sz="1800" b="0" strike="noStrike" spc="-1">
                <a:solidFill>
                  <a:srgbClr val="000000"/>
                </a:solidFill>
                <a:latin typeface="Arial"/>
              </a:rPr>
              <a:t>Pirmas struktūros lygis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lt-LT" sz="1800" b="0" strike="noStrike" spc="-1">
                <a:solidFill>
                  <a:srgbClr val="000000"/>
                </a:solidFill>
                <a:latin typeface="Arial"/>
              </a:rPr>
              <a:t>Antras struktūros lygmuo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lt-LT" sz="1800" b="0" strike="noStrike" spc="-1">
                <a:solidFill>
                  <a:srgbClr val="000000"/>
                </a:solidFill>
                <a:latin typeface="Arial"/>
              </a:rPr>
              <a:t>Trečias struktūros lygmuo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lt-LT" sz="1800" b="0" strike="noStrike" spc="-1">
                <a:solidFill>
                  <a:srgbClr val="000000"/>
                </a:solidFill>
                <a:latin typeface="Arial"/>
              </a:rPr>
              <a:t>Ketvirtas struktūros lygmuo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lt-LT" sz="1800" b="0" strike="noStrike" spc="-1">
                <a:solidFill>
                  <a:srgbClr val="000000"/>
                </a:solidFill>
                <a:latin typeface="Arial"/>
              </a:rPr>
              <a:t>Penktas struktūros lygmuo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lt-LT" sz="1800" b="0" strike="noStrike" spc="-1">
                <a:solidFill>
                  <a:srgbClr val="000000"/>
                </a:solidFill>
                <a:latin typeface="Arial"/>
              </a:rPr>
              <a:t>Šeštas struktūros lygmuo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lt-LT" sz="1800" b="0" strike="noStrike" spc="-1">
                <a:solidFill>
                  <a:srgbClr val="000000"/>
                </a:solidFill>
                <a:latin typeface="Arial"/>
              </a:rPr>
              <a:t>Septintas struktūros lygmuo</a:t>
            </a:r>
          </a:p>
        </p:txBody>
      </p:sp>
      <p:sp>
        <p:nvSpPr>
          <p:cNvPr id="18" name="PlaceHolder 3"/>
          <p:cNvSpPr>
            <a:spLocks noGrp="1"/>
          </p:cNvSpPr>
          <p:nvPr>
            <p:ph type="ftr" idx="7"/>
          </p:nvPr>
        </p:nvSpPr>
        <p:spPr>
          <a:xfrm>
            <a:off x="3447360" y="7272000"/>
            <a:ext cx="3194280" cy="520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lt-LT" sz="1400" b="0" strike="noStrike" spc="-1">
                <a:solidFill>
                  <a:srgbClr val="000000"/>
                </a:solidFill>
                <a:latin typeface="Arial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lt-LT" sz="1400" b="0" strike="noStrike" spc="-1">
                <a:solidFill>
                  <a:srgbClr val="000000"/>
                </a:solidFill>
                <a:latin typeface="Arial"/>
              </a:rPr>
              <a:t>&lt;puslapinė poraštė&gt;</a:t>
            </a:r>
            <a:endParaRPr lang="lt-LT" sz="14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 type="sldNum" idx="8"/>
          </p:nvPr>
        </p:nvSpPr>
        <p:spPr>
          <a:xfrm>
            <a:off x="7587720" y="7254720"/>
            <a:ext cx="2347560" cy="520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lt-LT" sz="1400" b="0" strike="noStrike" spc="-1">
                <a:solidFill>
                  <a:srgbClr val="000000"/>
                </a:solidFill>
                <a:latin typeface="Arial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0FFBB31D-65B4-42F2-AD05-BF0080BD4E51}" type="slidenum">
              <a:rPr lang="lt-LT" sz="1400" b="0" strike="noStrike" spc="-1">
                <a:solidFill>
                  <a:srgbClr val="000000"/>
                </a:solidFill>
                <a:latin typeface="Arial"/>
              </a:rPr>
              <a:t>‹#›</a:t>
            </a:fld>
            <a:endParaRPr lang="lt-LT" sz="14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0" name="PlaceHolder 5"/>
          <p:cNvSpPr>
            <a:spLocks noGrp="1"/>
          </p:cNvSpPr>
          <p:nvPr>
            <p:ph type="dt" idx="9"/>
          </p:nvPr>
        </p:nvSpPr>
        <p:spPr>
          <a:xfrm>
            <a:off x="27720" y="7272000"/>
            <a:ext cx="2347560" cy="520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lt-LT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lt-LT" sz="1400" b="0" strike="noStrike" spc="-1">
                <a:solidFill>
                  <a:srgbClr val="000000"/>
                </a:solidFill>
                <a:latin typeface="Times New Roman"/>
              </a:rPr>
              <a:t>&lt;data ir laikas&gt;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1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lt-LT" sz="1800" b="0" strike="noStrike" spc="-1">
                <a:solidFill>
                  <a:srgbClr val="000000"/>
                </a:solidFill>
                <a:latin typeface="Arial"/>
              </a:rPr>
              <a:t>Pavadinimas</a:t>
            </a: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560" cy="438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lt-LT" sz="1800" b="0" strike="noStrike" spc="-1">
                <a:solidFill>
                  <a:srgbClr val="000000"/>
                </a:solidFill>
                <a:latin typeface="Arial"/>
              </a:rPr>
              <a:t>Pirmas struktūros lygis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lt-LT" sz="1800" b="0" strike="noStrike" spc="-1">
                <a:solidFill>
                  <a:srgbClr val="000000"/>
                </a:solidFill>
                <a:latin typeface="Arial"/>
              </a:rPr>
              <a:t>Antras struktūros lygmuo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lt-LT" sz="1800" b="0" strike="noStrike" spc="-1">
                <a:solidFill>
                  <a:srgbClr val="000000"/>
                </a:solidFill>
                <a:latin typeface="Arial"/>
              </a:rPr>
              <a:t>Trečias struktūros lygmuo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lt-LT" sz="1800" b="0" strike="noStrike" spc="-1">
                <a:solidFill>
                  <a:srgbClr val="000000"/>
                </a:solidFill>
                <a:latin typeface="Arial"/>
              </a:rPr>
              <a:t>Ketvirtas struktūros lygmuo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lt-LT" sz="1800" b="0" strike="noStrike" spc="-1">
                <a:solidFill>
                  <a:srgbClr val="000000"/>
                </a:solidFill>
                <a:latin typeface="Arial"/>
              </a:rPr>
              <a:t>Penktas struktūros lygmuo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lt-LT" sz="1800" b="0" strike="noStrike" spc="-1">
                <a:solidFill>
                  <a:srgbClr val="000000"/>
                </a:solidFill>
                <a:latin typeface="Arial"/>
              </a:rPr>
              <a:t>Šeštas struktūros lygmuo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lt-LT" sz="1800" b="0" strike="noStrike" spc="-1">
                <a:solidFill>
                  <a:srgbClr val="000000"/>
                </a:solidFill>
                <a:latin typeface="Arial"/>
              </a:rPr>
              <a:t>Septintas struktūros lygmuo</a:t>
            </a: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560" cy="438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lt-LT" sz="1800" b="0" strike="noStrike" spc="-1">
                <a:solidFill>
                  <a:srgbClr val="000000"/>
                </a:solidFill>
                <a:latin typeface="Arial"/>
              </a:rPr>
              <a:t>Pirmas struktūros lygis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lt-LT" sz="1800" b="0" strike="noStrike" spc="-1">
                <a:solidFill>
                  <a:srgbClr val="000000"/>
                </a:solidFill>
                <a:latin typeface="Arial"/>
              </a:rPr>
              <a:t>Antras struktūros lygmuo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lt-LT" sz="1800" b="0" strike="noStrike" spc="-1">
                <a:solidFill>
                  <a:srgbClr val="000000"/>
                </a:solidFill>
                <a:latin typeface="Arial"/>
              </a:rPr>
              <a:t>Trečias struktūros lygmuo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lt-LT" sz="1800" b="0" strike="noStrike" spc="-1">
                <a:solidFill>
                  <a:srgbClr val="000000"/>
                </a:solidFill>
                <a:latin typeface="Arial"/>
              </a:rPr>
              <a:t>Ketvirtas struktūros lygmuo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lt-LT" sz="1800" b="0" strike="noStrike" spc="-1">
                <a:solidFill>
                  <a:srgbClr val="000000"/>
                </a:solidFill>
                <a:latin typeface="Arial"/>
              </a:rPr>
              <a:t>Penktas struktūros lygmuo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lt-LT" sz="1800" b="0" strike="noStrike" spc="-1">
                <a:solidFill>
                  <a:srgbClr val="000000"/>
                </a:solidFill>
                <a:latin typeface="Arial"/>
              </a:rPr>
              <a:t>Šeštas struktūros lygmuo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lt-LT" sz="1800" b="0" strike="noStrike" spc="-1">
                <a:solidFill>
                  <a:srgbClr val="000000"/>
                </a:solidFill>
                <a:latin typeface="Arial"/>
              </a:rPr>
              <a:t>Septintas struktūros lygmuo</a:t>
            </a:r>
          </a:p>
        </p:txBody>
      </p:sp>
      <p:sp>
        <p:nvSpPr>
          <p:cNvPr id="26" name="PlaceHolder 4"/>
          <p:cNvSpPr>
            <a:spLocks noGrp="1"/>
          </p:cNvSpPr>
          <p:nvPr>
            <p:ph type="ftr" idx="10"/>
          </p:nvPr>
        </p:nvSpPr>
        <p:spPr>
          <a:xfrm>
            <a:off x="3447360" y="7272000"/>
            <a:ext cx="3194280" cy="520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lt-LT" sz="1400" b="0" strike="noStrike" spc="-1">
                <a:solidFill>
                  <a:srgbClr val="000000"/>
                </a:solidFill>
                <a:latin typeface="Arial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lt-LT" sz="1400" b="0" strike="noStrike" spc="-1">
                <a:solidFill>
                  <a:srgbClr val="000000"/>
                </a:solidFill>
                <a:latin typeface="Arial"/>
              </a:rPr>
              <a:t>&lt;puslapinė poraštė&gt;</a:t>
            </a:r>
            <a:endParaRPr lang="lt-LT" sz="14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7" name="PlaceHolder 5"/>
          <p:cNvSpPr>
            <a:spLocks noGrp="1"/>
          </p:cNvSpPr>
          <p:nvPr>
            <p:ph type="sldNum" idx="11"/>
          </p:nvPr>
        </p:nvSpPr>
        <p:spPr>
          <a:xfrm>
            <a:off x="7587720" y="7254720"/>
            <a:ext cx="2347560" cy="520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lt-LT" sz="1400" b="0" strike="noStrike" spc="-1">
                <a:solidFill>
                  <a:srgbClr val="000000"/>
                </a:solidFill>
                <a:latin typeface="Arial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BE8399AC-630B-4D61-A200-8326CFBA4039}" type="slidenum">
              <a:rPr lang="lt-LT" sz="1400" b="0" strike="noStrike" spc="-1">
                <a:solidFill>
                  <a:srgbClr val="000000"/>
                </a:solidFill>
                <a:latin typeface="Arial"/>
              </a:rPr>
              <a:t>‹#›</a:t>
            </a:fld>
            <a:endParaRPr lang="lt-LT" sz="14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8" name="PlaceHolder 6"/>
          <p:cNvSpPr>
            <a:spLocks noGrp="1"/>
          </p:cNvSpPr>
          <p:nvPr>
            <p:ph type="dt" idx="12"/>
          </p:nvPr>
        </p:nvSpPr>
        <p:spPr>
          <a:xfrm>
            <a:off x="27720" y="7272000"/>
            <a:ext cx="2347560" cy="520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lt-LT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lt-LT" sz="1400" b="0" strike="noStrike" spc="-1">
                <a:solidFill>
                  <a:srgbClr val="000000"/>
                </a:solidFill>
                <a:latin typeface="Times New Roman"/>
              </a:rPr>
              <a:t>&lt;data ir laikas&gt;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1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lt-LT" sz="1800" b="0" strike="noStrike" spc="-1">
                <a:solidFill>
                  <a:srgbClr val="000000"/>
                </a:solidFill>
                <a:latin typeface="Arial"/>
              </a:rPr>
              <a:t>Pavadinimas</a:t>
            </a:r>
          </a:p>
        </p:txBody>
      </p:sp>
      <p:sp>
        <p:nvSpPr>
          <p:cNvPr id="33" name="PlaceHolder 2"/>
          <p:cNvSpPr>
            <a:spLocks noGrp="1"/>
          </p:cNvSpPr>
          <p:nvPr>
            <p:ph type="ftr" idx="13"/>
          </p:nvPr>
        </p:nvSpPr>
        <p:spPr>
          <a:xfrm>
            <a:off x="3447360" y="7272000"/>
            <a:ext cx="3194280" cy="520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lt-LT" sz="1400" b="0" strike="noStrike" spc="-1">
                <a:solidFill>
                  <a:srgbClr val="000000"/>
                </a:solidFill>
                <a:latin typeface="Arial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lt-LT" sz="1400" b="0" strike="noStrike" spc="-1">
                <a:solidFill>
                  <a:srgbClr val="000000"/>
                </a:solidFill>
                <a:latin typeface="Arial"/>
              </a:rPr>
              <a:t>&lt;puslapinė poraštė&gt;</a:t>
            </a:r>
            <a:endParaRPr lang="lt-LT" sz="14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 type="sldNum" idx="14"/>
          </p:nvPr>
        </p:nvSpPr>
        <p:spPr>
          <a:xfrm>
            <a:off x="7587720" y="7254720"/>
            <a:ext cx="2347560" cy="520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lt-LT" sz="1400" b="0" strike="noStrike" spc="-1">
                <a:solidFill>
                  <a:srgbClr val="000000"/>
                </a:solidFill>
                <a:latin typeface="Arial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51A45217-154F-45C9-83A9-C98C9E603F83}" type="slidenum">
              <a:rPr lang="lt-LT" sz="1400" b="0" strike="noStrike" spc="-1">
                <a:solidFill>
                  <a:srgbClr val="000000"/>
                </a:solidFill>
                <a:latin typeface="Arial"/>
              </a:rPr>
              <a:t>‹#›</a:t>
            </a:fld>
            <a:endParaRPr lang="lt-LT" sz="14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5" name="PlaceHolder 4"/>
          <p:cNvSpPr>
            <a:spLocks noGrp="1"/>
          </p:cNvSpPr>
          <p:nvPr>
            <p:ph type="dt" idx="15"/>
          </p:nvPr>
        </p:nvSpPr>
        <p:spPr>
          <a:xfrm>
            <a:off x="27720" y="7272000"/>
            <a:ext cx="2347560" cy="520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lt-LT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lt-LT" sz="1400" b="0" strike="noStrike" spc="-1">
                <a:solidFill>
                  <a:srgbClr val="000000"/>
                </a:solidFill>
                <a:latin typeface="Times New Roman"/>
              </a:rPr>
              <a:t>&lt;data ir laikas&gt;</a:t>
            </a:r>
          </a:p>
        </p:txBody>
      </p:sp>
      <p:sp>
        <p:nvSpPr>
          <p:cNvPr id="36" name="PlaceHolder 5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lt-LT" sz="3200" b="0" strike="noStrike" spc="-1">
                <a:solidFill>
                  <a:srgbClr val="000000"/>
                </a:solidFill>
                <a:latin typeface="Arial"/>
              </a:rPr>
              <a:t>Pirmas struktūros lygis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lt-LT" sz="2800" b="0" strike="noStrike" spc="-1">
                <a:solidFill>
                  <a:srgbClr val="000000"/>
                </a:solidFill>
                <a:latin typeface="Arial"/>
              </a:rPr>
              <a:t>Antras struktūros lygmuo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lt-LT" sz="2400" b="0" strike="noStrike" spc="-1">
                <a:solidFill>
                  <a:srgbClr val="000000"/>
                </a:solidFill>
                <a:latin typeface="Arial"/>
              </a:rPr>
              <a:t>Trečias struktūros lygmuo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lt-LT" sz="2000" b="0" strike="noStrike" spc="-1">
                <a:solidFill>
                  <a:srgbClr val="000000"/>
                </a:solidFill>
                <a:latin typeface="Arial"/>
              </a:rPr>
              <a:t>Ketvirtas struktūros lygmuo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lt-LT" sz="2000" b="0" strike="noStrike" spc="-1">
                <a:solidFill>
                  <a:srgbClr val="000000"/>
                </a:solidFill>
                <a:latin typeface="Arial"/>
              </a:rPr>
              <a:t>Penktas struktūros lygmuo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lt-LT" sz="2000" b="0" strike="noStrike" spc="-1">
                <a:solidFill>
                  <a:srgbClr val="000000"/>
                </a:solidFill>
                <a:latin typeface="Arial"/>
              </a:rPr>
              <a:t>Šeštas struktūros lygmuo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lt-LT" sz="2000" b="0" strike="noStrike" spc="-1">
                <a:solidFill>
                  <a:srgbClr val="000000"/>
                </a:solidFill>
                <a:latin typeface="Arial"/>
              </a:rPr>
              <a:t>Septintas struktūros lygmuo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1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lt-LT" sz="1800" b="0" strike="noStrike" spc="-1">
                <a:solidFill>
                  <a:srgbClr val="000000"/>
                </a:solidFill>
                <a:latin typeface="Arial"/>
              </a:rPr>
              <a:t>Pavadinimas</a:t>
            </a:r>
          </a:p>
        </p:txBody>
      </p:sp>
      <p:sp>
        <p:nvSpPr>
          <p:cNvPr id="39" name="PlaceHolder 2"/>
          <p:cNvSpPr>
            <a:spLocks noGrp="1"/>
          </p:cNvSpPr>
          <p:nvPr>
            <p:ph type="ftr" idx="16"/>
          </p:nvPr>
        </p:nvSpPr>
        <p:spPr>
          <a:xfrm>
            <a:off x="3447360" y="7272000"/>
            <a:ext cx="3194280" cy="520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lt-LT" sz="1400" b="0" strike="noStrike" spc="-1">
                <a:solidFill>
                  <a:srgbClr val="000000"/>
                </a:solidFill>
                <a:latin typeface="Arial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lt-LT" sz="1400" b="0" strike="noStrike" spc="-1">
                <a:solidFill>
                  <a:srgbClr val="000000"/>
                </a:solidFill>
                <a:latin typeface="Arial"/>
              </a:rPr>
              <a:t>&lt;puslapinė poraštė&gt;</a:t>
            </a:r>
            <a:endParaRPr lang="lt-LT" sz="14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0" name="PlaceHolder 3"/>
          <p:cNvSpPr>
            <a:spLocks noGrp="1"/>
          </p:cNvSpPr>
          <p:nvPr>
            <p:ph type="sldNum" idx="17"/>
          </p:nvPr>
        </p:nvSpPr>
        <p:spPr>
          <a:xfrm>
            <a:off x="7587720" y="7254720"/>
            <a:ext cx="2347560" cy="520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lt-LT" sz="1400" b="0" strike="noStrike" spc="-1">
                <a:solidFill>
                  <a:srgbClr val="000000"/>
                </a:solidFill>
                <a:latin typeface="Arial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7C0DAC9B-9827-4E74-8706-B65B13CC96F3}" type="slidenum">
              <a:rPr lang="lt-LT" sz="1400" b="0" strike="noStrike" spc="-1">
                <a:solidFill>
                  <a:srgbClr val="000000"/>
                </a:solidFill>
                <a:latin typeface="Arial"/>
              </a:rPr>
              <a:t>‹#›</a:t>
            </a:fld>
            <a:endParaRPr lang="lt-LT" sz="14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1" name="PlaceHolder 4"/>
          <p:cNvSpPr>
            <a:spLocks noGrp="1"/>
          </p:cNvSpPr>
          <p:nvPr>
            <p:ph type="dt" idx="18"/>
          </p:nvPr>
        </p:nvSpPr>
        <p:spPr>
          <a:xfrm>
            <a:off x="27720" y="7272000"/>
            <a:ext cx="2347560" cy="520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lt-LT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lt-LT" sz="1400" b="0" strike="noStrike" spc="-1">
                <a:solidFill>
                  <a:srgbClr val="000000"/>
                </a:solidFill>
                <a:latin typeface="Times New Roman"/>
              </a:rPr>
              <a:t>&lt;data ir laikas&gt;</a:t>
            </a:r>
          </a:p>
        </p:txBody>
      </p:sp>
      <p:sp>
        <p:nvSpPr>
          <p:cNvPr id="42" name="PlaceHolder 5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lt-LT" sz="3200" b="0" strike="noStrike" spc="-1">
                <a:solidFill>
                  <a:srgbClr val="000000"/>
                </a:solidFill>
                <a:latin typeface="Arial"/>
              </a:rPr>
              <a:t>Pirmas struktūros lygis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lt-LT" sz="2800" b="0" strike="noStrike" spc="-1">
                <a:solidFill>
                  <a:srgbClr val="000000"/>
                </a:solidFill>
                <a:latin typeface="Arial"/>
              </a:rPr>
              <a:t>Antras struktūros lygmuo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lt-LT" sz="2400" b="0" strike="noStrike" spc="-1">
                <a:solidFill>
                  <a:srgbClr val="000000"/>
                </a:solidFill>
                <a:latin typeface="Arial"/>
              </a:rPr>
              <a:t>Trečias struktūros lygmuo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lt-LT" sz="2000" b="0" strike="noStrike" spc="-1">
                <a:solidFill>
                  <a:srgbClr val="000000"/>
                </a:solidFill>
                <a:latin typeface="Arial"/>
              </a:rPr>
              <a:t>Ketvirtas struktūros lygmuo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lt-LT" sz="2000" b="0" strike="noStrike" spc="-1">
                <a:solidFill>
                  <a:srgbClr val="000000"/>
                </a:solidFill>
                <a:latin typeface="Arial"/>
              </a:rPr>
              <a:t>Penktas struktūros lygmuo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lt-LT" sz="2000" b="0" strike="noStrike" spc="-1">
                <a:solidFill>
                  <a:srgbClr val="000000"/>
                </a:solidFill>
                <a:latin typeface="Arial"/>
              </a:rPr>
              <a:t>Šeštas struktūros lygmuo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lt-LT" sz="2000" b="0" strike="noStrike" spc="-1">
                <a:solidFill>
                  <a:srgbClr val="000000"/>
                </a:solidFill>
                <a:latin typeface="Arial"/>
              </a:rPr>
              <a:t>Septintas struktūros lygmuo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ftr" idx="19"/>
          </p:nvPr>
        </p:nvSpPr>
        <p:spPr>
          <a:xfrm>
            <a:off x="3447360" y="7272000"/>
            <a:ext cx="3194280" cy="520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lt-LT" sz="1400" b="0" strike="noStrike" spc="-1">
                <a:solidFill>
                  <a:srgbClr val="000000"/>
                </a:solidFill>
                <a:latin typeface="Arial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lt-LT" sz="1400" b="0" strike="noStrike" spc="-1">
                <a:solidFill>
                  <a:srgbClr val="000000"/>
                </a:solidFill>
                <a:latin typeface="Arial"/>
              </a:rPr>
              <a:t>&lt;puslapinė poraštė&gt;</a:t>
            </a:r>
            <a:endParaRPr lang="lt-LT" sz="14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 type="sldNum" idx="20"/>
          </p:nvPr>
        </p:nvSpPr>
        <p:spPr>
          <a:xfrm>
            <a:off x="7587720" y="7254720"/>
            <a:ext cx="2347560" cy="520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lt-LT" sz="1400" b="0" strike="noStrike" spc="-1">
                <a:solidFill>
                  <a:srgbClr val="000000"/>
                </a:solidFill>
                <a:latin typeface="Arial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5F43BE0C-A5BC-4F0C-9EDD-E623DEF7FD0E}" type="slidenum">
              <a:rPr lang="lt-LT" sz="1400" b="0" strike="noStrike" spc="-1">
                <a:solidFill>
                  <a:srgbClr val="000000"/>
                </a:solidFill>
                <a:latin typeface="Arial"/>
              </a:rPr>
              <a:t>‹#›</a:t>
            </a:fld>
            <a:endParaRPr lang="lt-LT" sz="14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7" name="PlaceHolder 3"/>
          <p:cNvSpPr>
            <a:spLocks noGrp="1"/>
          </p:cNvSpPr>
          <p:nvPr>
            <p:ph type="dt" idx="21"/>
          </p:nvPr>
        </p:nvSpPr>
        <p:spPr>
          <a:xfrm>
            <a:off x="27720" y="7272000"/>
            <a:ext cx="2347560" cy="520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lt-LT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lt-LT" sz="1400" b="0" strike="noStrike" spc="-1">
                <a:solidFill>
                  <a:srgbClr val="000000"/>
                </a:solidFill>
                <a:latin typeface="Times New Roman"/>
              </a:rPr>
              <a:t>&lt;data ir laikas&gt;</a:t>
            </a:r>
          </a:p>
        </p:txBody>
      </p:sp>
      <p:sp>
        <p:nvSpPr>
          <p:cNvPr id="48" name="PlaceHolder 4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r>
              <a:rPr lang="lt-LT" sz="4400" b="0" strike="noStrike" spc="-1">
                <a:solidFill>
                  <a:srgbClr val="000000"/>
                </a:solidFill>
                <a:latin typeface="Arial"/>
              </a:rPr>
              <a:t>Pavadinimas</a:t>
            </a:r>
          </a:p>
        </p:txBody>
      </p:sp>
      <p:sp>
        <p:nvSpPr>
          <p:cNvPr id="49" name="PlaceHolder 5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lt-LT" sz="3200" b="0" strike="noStrike" spc="-1">
                <a:solidFill>
                  <a:srgbClr val="000000"/>
                </a:solidFill>
                <a:latin typeface="Arial"/>
              </a:rPr>
              <a:t>Pirmas struktūros lygis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lt-LT" sz="2800" b="0" strike="noStrike" spc="-1">
                <a:solidFill>
                  <a:srgbClr val="000000"/>
                </a:solidFill>
                <a:latin typeface="Arial"/>
              </a:rPr>
              <a:t>Antras struktūros lygmuo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lt-LT" sz="2400" b="0" strike="noStrike" spc="-1">
                <a:solidFill>
                  <a:srgbClr val="000000"/>
                </a:solidFill>
                <a:latin typeface="Arial"/>
              </a:rPr>
              <a:t>Trečias struktūros lygmuo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lt-LT" sz="2000" b="0" strike="noStrike" spc="-1">
                <a:solidFill>
                  <a:srgbClr val="000000"/>
                </a:solidFill>
                <a:latin typeface="Arial"/>
              </a:rPr>
              <a:t>Ketvirtas struktūros lygmuo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lt-LT" sz="2000" b="0" strike="noStrike" spc="-1">
                <a:solidFill>
                  <a:srgbClr val="000000"/>
                </a:solidFill>
                <a:latin typeface="Arial"/>
              </a:rPr>
              <a:t>Penktas struktūros lygmuo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lt-LT" sz="2000" b="0" strike="noStrike" spc="-1">
                <a:solidFill>
                  <a:srgbClr val="000000"/>
                </a:solidFill>
                <a:latin typeface="Arial"/>
              </a:rPr>
              <a:t>Šeštas struktūros lygmuo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lt-LT" sz="2000" b="0" strike="noStrike" spc="-1">
                <a:solidFill>
                  <a:srgbClr val="000000"/>
                </a:solidFill>
                <a:latin typeface="Arial"/>
              </a:rPr>
              <a:t>Septintas struktūros lygmuo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6920" cy="1785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lt-LT" sz="4400" b="0" strike="noStrike" spc="-1">
                <a:solidFill>
                  <a:srgbClr val="000000"/>
                </a:solidFill>
                <a:latin typeface="Arial"/>
              </a:rPr>
              <a:t>Šeimos mokyklėlės paskaitos Marijampolės ligoninėje</a:t>
            </a:r>
          </a:p>
        </p:txBody>
      </p:sp>
      <p:sp>
        <p:nvSpPr>
          <p:cNvPr id="51" name="PlaceHolder 2"/>
          <p:cNvSpPr>
            <a:spLocks noGrp="1"/>
          </p:cNvSpPr>
          <p:nvPr>
            <p:ph type="subTitle"/>
          </p:nvPr>
        </p:nvSpPr>
        <p:spPr>
          <a:xfrm>
            <a:off x="4032360" y="3854520"/>
            <a:ext cx="5182920" cy="968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lt-LT" sz="2400" b="0" strike="noStrike" spc="-1">
                <a:solidFill>
                  <a:srgbClr val="000000"/>
                </a:solidFill>
                <a:latin typeface="Arial"/>
              </a:rPr>
              <a:t>Rūta Markelienė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360000" y="720000"/>
            <a:ext cx="9359280" cy="1710360"/>
          </a:xfrm>
          <a:prstGeom prst="rect">
            <a:avLst/>
          </a:prstGeom>
          <a:solidFill>
            <a:srgbClr val="FFFFFF">
              <a:alpha val="50000"/>
            </a:srgbClr>
          </a:solidFill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lt-LT" sz="3600" b="0" strike="noStrike" spc="-1">
                <a:solidFill>
                  <a:srgbClr val="000000"/>
                </a:solidFill>
                <a:latin typeface="Arial"/>
              </a:rPr>
              <a:t>Besilaukiant vaikelio, daugeliui porų esminis įvykis, kuriam ruošiasi – Gimdymas. </a:t>
            </a:r>
            <a:br>
              <a:rPr sz="3600"/>
            </a:br>
            <a:r>
              <a:rPr lang="lt-LT" sz="3600" b="0" strike="noStrike" spc="-1">
                <a:solidFill>
                  <a:srgbClr val="000000"/>
                </a:solidFill>
                <a:latin typeface="Arial"/>
              </a:rPr>
              <a:t>Bet juk nuo gimdymo viskas tik prasideda!</a:t>
            </a:r>
          </a:p>
        </p:txBody>
      </p:sp>
      <p:pic>
        <p:nvPicPr>
          <p:cNvPr id="53" name="Paveikslėlis 52"/>
          <p:cNvPicPr/>
          <p:nvPr/>
        </p:nvPicPr>
        <p:blipFill>
          <a:blip r:embed="rId2"/>
          <a:stretch/>
        </p:blipFill>
        <p:spPr>
          <a:xfrm>
            <a:off x="1980000" y="2653200"/>
            <a:ext cx="5799600" cy="3466080"/>
          </a:xfrm>
          <a:prstGeom prst="rect">
            <a:avLst/>
          </a:prstGeom>
          <a:ln w="0">
            <a:noFill/>
          </a:ln>
        </p:spPr>
      </p:pic>
      <p:sp>
        <p:nvSpPr>
          <p:cNvPr id="3" name="PlaceHolder 2"/>
          <p:cNvSpPr>
            <a:spLocks noGrp="1"/>
          </p:cNvSpPr>
          <p:nvPr>
            <p:ph type="sldNum" idx="14"/>
          </p:nvPr>
        </p:nvSpPr>
        <p:spPr/>
        <p:txBody>
          <a:bodyPr/>
          <a:lstStyle/>
          <a:p>
            <a:fld id="{52ADCBE7-3DE2-4041-B3A9-F202B6FE5ADE}" type="slidenum">
              <a:t>2</a:t>
            </a:fld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288360" y="180000"/>
            <a:ext cx="9070920" cy="1261440"/>
          </a:xfrm>
          <a:prstGeom prst="rect">
            <a:avLst/>
          </a:prstGeom>
          <a:solidFill>
            <a:srgbClr val="FFFFFF">
              <a:alpha val="50000"/>
            </a:srgbClr>
          </a:solidFill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lt-LT" sz="2800" b="0" strike="noStrike" spc="-1">
                <a:solidFill>
                  <a:srgbClr val="000000"/>
                </a:solidFill>
                <a:latin typeface="Arial"/>
              </a:rPr>
              <a:t>Akušerijos skyriuje organizuojamos paskaitos besilaukiančioms poroms ( gali dalyvauti besilaukianti moteris viena arba su lydinčiu asmeniu)</a:t>
            </a:r>
          </a:p>
        </p:txBody>
      </p:sp>
      <p:sp>
        <p:nvSpPr>
          <p:cNvPr id="55" name="PlaceHolder 2"/>
          <p:cNvSpPr>
            <a:spLocks noGrp="1"/>
          </p:cNvSpPr>
          <p:nvPr>
            <p:ph/>
          </p:nvPr>
        </p:nvSpPr>
        <p:spPr>
          <a:xfrm>
            <a:off x="504000" y="1769040"/>
            <a:ext cx="9070920" cy="4854240"/>
          </a:xfrm>
          <a:prstGeom prst="rect">
            <a:avLst/>
          </a:prstGeom>
          <a:solidFill>
            <a:srgbClr val="FFFFFF">
              <a:alpha val="50000"/>
            </a:srgbClr>
          </a:solidFill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lt-LT" sz="18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56" name="Paveikslėlis 55"/>
          <p:cNvPicPr/>
          <p:nvPr/>
        </p:nvPicPr>
        <p:blipFill>
          <a:blip r:embed="rId2"/>
          <a:stretch/>
        </p:blipFill>
        <p:spPr>
          <a:xfrm>
            <a:off x="501840" y="1800000"/>
            <a:ext cx="8408880" cy="5255280"/>
          </a:xfrm>
          <a:prstGeom prst="rect">
            <a:avLst/>
          </a:prstGeom>
          <a:ln w="0">
            <a:noFill/>
          </a:ln>
        </p:spPr>
      </p:pic>
      <p:sp>
        <p:nvSpPr>
          <p:cNvPr id="4" name="PlaceHolder 3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1F9F81FB-78DA-4665-BAF3-C02377211D64}" type="slidenum">
              <a:t>3</a:t>
            </a:fld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0920" cy="1261440"/>
          </a:xfrm>
          <a:prstGeom prst="rect">
            <a:avLst/>
          </a:prstGeom>
          <a:solidFill>
            <a:srgbClr val="FFFFFF">
              <a:alpha val="50000"/>
            </a:srgbClr>
          </a:solidFill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lt-LT" sz="2200" b="0" strike="noStrike" spc="-1">
                <a:solidFill>
                  <a:srgbClr val="000000"/>
                </a:solidFill>
                <a:latin typeface="Arial"/>
              </a:rPr>
              <a:t>Paskaitų tikslas yra padėti pasiruošti gimdymui, pogimdyminiam laikotarpiui ir naujagimio žindymui bei priežiūrai.</a:t>
            </a:r>
            <a:br>
              <a:rPr sz="2200"/>
            </a:br>
            <a:r>
              <a:rPr lang="lt-LT" sz="2200" b="0" strike="noStrike" spc="-1">
                <a:solidFill>
                  <a:srgbClr val="000000"/>
                </a:solidFill>
                <a:latin typeface="Arial"/>
              </a:rPr>
              <a:t>Jas skaito ir į klausimus atsako Akušerijos skyriaus specialistai</a:t>
            </a:r>
          </a:p>
        </p:txBody>
      </p:sp>
      <p:pic>
        <p:nvPicPr>
          <p:cNvPr id="58" name="Paveikslėlis 57"/>
          <p:cNvPicPr/>
          <p:nvPr/>
        </p:nvPicPr>
        <p:blipFill>
          <a:blip r:embed="rId2"/>
          <a:stretch/>
        </p:blipFill>
        <p:spPr>
          <a:xfrm>
            <a:off x="184680" y="1740600"/>
            <a:ext cx="8382600" cy="5638680"/>
          </a:xfrm>
          <a:prstGeom prst="rect">
            <a:avLst/>
          </a:prstGeom>
          <a:ln w="0">
            <a:noFill/>
          </a:ln>
        </p:spPr>
      </p:pic>
      <p:sp>
        <p:nvSpPr>
          <p:cNvPr id="3" name="PlaceHolder 2"/>
          <p:cNvSpPr>
            <a:spLocks noGrp="1"/>
          </p:cNvSpPr>
          <p:nvPr>
            <p:ph type="sldNum" idx="14"/>
          </p:nvPr>
        </p:nvSpPr>
        <p:spPr/>
        <p:txBody>
          <a:bodyPr/>
          <a:lstStyle/>
          <a:p>
            <a:fld id="{1CFDC9E0-20F0-4847-ACB0-32CE465E4E49}" type="slidenum">
              <a:t>4</a:t>
            </a:fld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0920" cy="1261440"/>
          </a:xfrm>
          <a:prstGeom prst="rect">
            <a:avLst/>
          </a:prstGeom>
          <a:solidFill>
            <a:srgbClr val="FFFFFF">
              <a:alpha val="50000"/>
            </a:srgbClr>
          </a:solidFill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lt-LT" sz="4400" b="0" strike="noStrike" spc="-1">
                <a:solidFill>
                  <a:srgbClr val="000000"/>
                </a:solidFill>
                <a:latin typeface="Arial"/>
              </a:rPr>
              <a:t>Organizuojamų paskaitų temos</a:t>
            </a: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504000" y="1769040"/>
            <a:ext cx="4426200" cy="4854240"/>
          </a:xfrm>
          <a:prstGeom prst="rect">
            <a:avLst/>
          </a:prstGeom>
          <a:solidFill>
            <a:srgbClr val="FFFFFF">
              <a:alpha val="50000"/>
            </a:srgbClr>
          </a:solidFill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0">
              <a:lnSpc>
                <a:spcPct val="100000"/>
              </a:lnSpc>
              <a:spcAft>
                <a:spcPts val="1417"/>
              </a:spcAft>
              <a:buNone/>
              <a:tabLst>
                <a:tab pos="0" algn="l"/>
              </a:tabLst>
            </a:pPr>
            <a:r>
              <a:rPr lang="lt-LT" sz="3200" b="0" u="sng" strike="noStrike" spc="-1">
                <a:solidFill>
                  <a:srgbClr val="000000"/>
                </a:solidFill>
                <a:uFillTx/>
                <a:latin typeface="Arial"/>
              </a:rPr>
              <a:t>Gimdymas</a:t>
            </a:r>
            <a:endParaRPr lang="lt-LT" sz="3200" b="0" strike="noStrike" spc="-1">
              <a:solidFill>
                <a:srgbClr val="000000"/>
              </a:solidFill>
              <a:latin typeface="Arial"/>
            </a:endParaRPr>
          </a:p>
          <a:p>
            <a:pPr marL="432000" indent="0">
              <a:lnSpc>
                <a:spcPct val="100000"/>
              </a:lnSpc>
              <a:spcAft>
                <a:spcPts val="1417"/>
              </a:spcAft>
              <a:buNone/>
              <a:tabLst>
                <a:tab pos="0" algn="l"/>
              </a:tabLst>
            </a:pPr>
            <a:r>
              <a:rPr lang="lt-LT" sz="3200" b="0" strike="noStrike" spc="-1">
                <a:solidFill>
                  <a:srgbClr val="000000"/>
                </a:solidFill>
                <a:latin typeface="Arial"/>
              </a:rPr>
              <a:t>Aptariami visi su gimdymu susiję klausimai ( gimdymo eiga ir jo ypatumai bei pogimdyminis periodas</a:t>
            </a:r>
          </a:p>
          <a:p>
            <a:pPr marL="432000" indent="0">
              <a:lnSpc>
                <a:spcPct val="100000"/>
              </a:lnSpc>
              <a:spcAft>
                <a:spcPts val="1417"/>
              </a:spcAft>
              <a:buNone/>
              <a:tabLst>
                <a:tab pos="0" algn="l"/>
              </a:tabLst>
            </a:pPr>
            <a:endParaRPr lang="lt-LT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/>
          </p:nvPr>
        </p:nvSpPr>
        <p:spPr>
          <a:xfrm>
            <a:off x="5152680" y="1769040"/>
            <a:ext cx="4426200" cy="4854240"/>
          </a:xfrm>
          <a:prstGeom prst="rect">
            <a:avLst/>
          </a:prstGeom>
          <a:solidFill>
            <a:srgbClr val="FFFFFF">
              <a:alpha val="50000"/>
            </a:srgbClr>
          </a:solidFill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0">
              <a:lnSpc>
                <a:spcPct val="100000"/>
              </a:lnSpc>
              <a:spcAft>
                <a:spcPts val="1417"/>
              </a:spcAft>
              <a:buNone/>
              <a:tabLst>
                <a:tab pos="0" algn="l"/>
              </a:tabLst>
            </a:pPr>
            <a:r>
              <a:rPr lang="lt-LT" sz="3200" b="0" u="sng" strike="noStrike" spc="-1">
                <a:solidFill>
                  <a:srgbClr val="000000"/>
                </a:solidFill>
                <a:uFillTx/>
                <a:latin typeface="Arial"/>
              </a:rPr>
              <a:t>Maitinimas krūtimi</a:t>
            </a:r>
            <a:r>
              <a:rPr lang="lt-LT" sz="3200" b="0" strike="noStrike" spc="-1">
                <a:solidFill>
                  <a:srgbClr val="000000"/>
                </a:solidFill>
                <a:latin typeface="Arial"/>
              </a:rPr>
              <a:t> </a:t>
            </a:r>
          </a:p>
          <a:p>
            <a:pPr marL="432000" indent="0">
              <a:lnSpc>
                <a:spcPct val="100000"/>
              </a:lnSpc>
              <a:spcAft>
                <a:spcPts val="1417"/>
              </a:spcAft>
              <a:buNone/>
              <a:tabLst>
                <a:tab pos="0" algn="l"/>
              </a:tabLst>
            </a:pPr>
            <a:r>
              <a:rPr lang="lt-LT" sz="3200" b="0" u="sng" strike="noStrike" spc="-1">
                <a:solidFill>
                  <a:srgbClr val="000000"/>
                </a:solidFill>
                <a:uFillTx/>
                <a:latin typeface="Arial"/>
              </a:rPr>
              <a:t>Naujagimio priežiūra</a:t>
            </a:r>
            <a:endParaRPr lang="lt-LT" sz="3200" b="0" strike="noStrike" spc="-1">
              <a:solidFill>
                <a:srgbClr val="000000"/>
              </a:solidFill>
              <a:latin typeface="Arial"/>
            </a:endParaRPr>
          </a:p>
          <a:p>
            <a:pPr marL="432000" indent="0">
              <a:lnSpc>
                <a:spcPct val="100000"/>
              </a:lnSpc>
              <a:spcAft>
                <a:spcPts val="1417"/>
              </a:spcAft>
              <a:buNone/>
              <a:tabLst>
                <a:tab pos="0" algn="l"/>
              </a:tabLst>
            </a:pPr>
            <a:r>
              <a:rPr lang="lt-LT" sz="3200" b="0" strike="noStrike" spc="-1">
                <a:solidFill>
                  <a:srgbClr val="000000"/>
                </a:solidFill>
                <a:latin typeface="Arial"/>
              </a:rPr>
              <a:t>Kalbama temomis, susijusiomis su žindymu ir naujagimio priežiūra</a:t>
            </a:r>
          </a:p>
          <a:p>
            <a:pPr marL="432000" indent="0">
              <a:lnSpc>
                <a:spcPct val="100000"/>
              </a:lnSpc>
              <a:spcAft>
                <a:spcPts val="1417"/>
              </a:spcAft>
              <a:buNone/>
              <a:tabLst>
                <a:tab pos="0" algn="l"/>
              </a:tabLst>
            </a:pPr>
            <a:endParaRPr lang="lt-LT" sz="32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62" name="Paveikslėlis 61"/>
          <p:cNvPicPr/>
          <p:nvPr/>
        </p:nvPicPr>
        <p:blipFill>
          <a:blip r:embed="rId2"/>
          <a:stretch/>
        </p:blipFill>
        <p:spPr>
          <a:xfrm>
            <a:off x="2309400" y="4320000"/>
            <a:ext cx="2549880" cy="2550960"/>
          </a:xfrm>
          <a:prstGeom prst="rect">
            <a:avLst/>
          </a:prstGeom>
          <a:ln w="0">
            <a:noFill/>
          </a:ln>
        </p:spPr>
      </p:pic>
      <p:pic>
        <p:nvPicPr>
          <p:cNvPr id="63" name="Paveikslėlis 62"/>
          <p:cNvPicPr/>
          <p:nvPr/>
        </p:nvPicPr>
        <p:blipFill>
          <a:blip r:embed="rId3"/>
          <a:stretch/>
        </p:blipFill>
        <p:spPr>
          <a:xfrm>
            <a:off x="7200000" y="4680000"/>
            <a:ext cx="1474200" cy="1474200"/>
          </a:xfrm>
          <a:prstGeom prst="rect">
            <a:avLst/>
          </a:prstGeom>
          <a:ln w="0">
            <a:noFill/>
          </a:ln>
        </p:spPr>
      </p:pic>
      <p:sp>
        <p:nvSpPr>
          <p:cNvPr id="5" name="PlaceHolder 4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319B98AE-12A8-4F8C-A9A2-D81B68D32815}" type="slidenum">
              <a:t>5</a:t>
            </a:fld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540000" y="245880"/>
            <a:ext cx="9070920" cy="1261440"/>
          </a:xfrm>
          <a:prstGeom prst="rect">
            <a:avLst/>
          </a:prstGeom>
          <a:solidFill>
            <a:srgbClr val="FFFFFF">
              <a:alpha val="50000"/>
            </a:srgbClr>
          </a:solidFill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lt-LT" sz="4400" b="0" strike="noStrike" spc="-1">
                <a:solidFill>
                  <a:srgbClr val="000000"/>
                </a:solidFill>
                <a:latin typeface="Arial"/>
              </a:rPr>
              <a:t>Gimdymas  </a:t>
            </a:r>
          </a:p>
        </p:txBody>
      </p:sp>
      <p:sp>
        <p:nvSpPr>
          <p:cNvPr id="65" name="PlaceHolder 2"/>
          <p:cNvSpPr>
            <a:spLocks noGrp="1"/>
          </p:cNvSpPr>
          <p:nvPr>
            <p:ph type="subTitle"/>
          </p:nvPr>
        </p:nvSpPr>
        <p:spPr>
          <a:xfrm>
            <a:off x="504000" y="1508040"/>
            <a:ext cx="9070920" cy="594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 algn="just">
              <a:lnSpc>
                <a:spcPct val="100000"/>
              </a:lnSpc>
              <a:buNone/>
              <a:tabLst>
                <a:tab pos="0" algn="l"/>
              </a:tabLst>
            </a:pPr>
            <a:r>
              <a:rPr lang="lt-LT" sz="2800" b="0" strike="noStrike" spc="-1">
                <a:solidFill>
                  <a:srgbClr val="000000"/>
                </a:solidFill>
                <a:latin typeface="Arial"/>
              </a:rPr>
              <a:t>1. Išmokstame pastebėti pirmuosius gimdymo ženklus</a:t>
            </a:r>
          </a:p>
          <a:p>
            <a:pPr indent="0" algn="just">
              <a:lnSpc>
                <a:spcPct val="100000"/>
              </a:lnSpc>
              <a:buNone/>
              <a:tabLst>
                <a:tab pos="0" algn="l"/>
              </a:tabLst>
            </a:pPr>
            <a:r>
              <a:rPr lang="lt-LT" sz="2800" b="0" strike="noStrike" spc="-1">
                <a:solidFill>
                  <a:srgbClr val="000000"/>
                </a:solidFill>
                <a:latin typeface="Arial"/>
              </a:rPr>
              <a:t>2. Kada vykti į ligoninę?</a:t>
            </a:r>
          </a:p>
          <a:p>
            <a:pPr indent="0" algn="just">
              <a:lnSpc>
                <a:spcPct val="100000"/>
              </a:lnSpc>
              <a:buNone/>
              <a:tabLst>
                <a:tab pos="0" algn="l"/>
              </a:tabLst>
            </a:pPr>
            <a:r>
              <a:rPr lang="lt-LT" sz="2800" b="0" strike="noStrike" spc="-1">
                <a:solidFill>
                  <a:srgbClr val="000000"/>
                </a:solidFill>
                <a:latin typeface="Arial"/>
              </a:rPr>
              <a:t>3. Gauna praktiškų patarimų, ką turėti važiuojant gimdyti, kaip gali padėti lydintys asmenys (partneris, kitas lydintis asmuo)</a:t>
            </a:r>
          </a:p>
          <a:p>
            <a:pPr indent="0" algn="just">
              <a:lnSpc>
                <a:spcPct val="100000"/>
              </a:lnSpc>
              <a:buNone/>
              <a:tabLst>
                <a:tab pos="0" algn="l"/>
              </a:tabLst>
            </a:pPr>
            <a:r>
              <a:rPr lang="lt-LT" sz="2800" b="0" strike="noStrike" spc="-1">
                <a:solidFill>
                  <a:srgbClr val="000000"/>
                </a:solidFill>
                <a:latin typeface="Arial"/>
              </a:rPr>
              <a:t>4. Gimdymo laikotarpiai</a:t>
            </a:r>
          </a:p>
          <a:p>
            <a:pPr indent="0" algn="just">
              <a:lnSpc>
                <a:spcPct val="100000"/>
              </a:lnSpc>
              <a:buNone/>
              <a:tabLst>
                <a:tab pos="0" algn="l"/>
              </a:tabLst>
            </a:pPr>
            <a:r>
              <a:rPr lang="lt-LT" sz="2800" b="0" strike="noStrike" spc="-1">
                <a:solidFill>
                  <a:srgbClr val="000000"/>
                </a:solidFill>
                <a:latin typeface="Arial"/>
              </a:rPr>
              <a:t>5. Sužinome, kas iš tiesų vyksta gimdymo metu?</a:t>
            </a:r>
          </a:p>
          <a:p>
            <a:pPr indent="0" algn="just">
              <a:lnSpc>
                <a:spcPct val="100000"/>
              </a:lnSpc>
              <a:buNone/>
              <a:tabLst>
                <a:tab pos="0" algn="l"/>
              </a:tabLst>
            </a:pPr>
            <a:r>
              <a:rPr lang="lt-LT" sz="2800" b="0" strike="noStrike" spc="-1">
                <a:solidFill>
                  <a:srgbClr val="000000"/>
                </a:solidFill>
                <a:latin typeface="Arial"/>
              </a:rPr>
              <a:t>6. Galimos medicininės procedūros</a:t>
            </a:r>
          </a:p>
          <a:p>
            <a:pPr indent="0" algn="just">
              <a:lnSpc>
                <a:spcPct val="100000"/>
              </a:lnSpc>
              <a:buNone/>
              <a:tabLst>
                <a:tab pos="0" algn="l"/>
              </a:tabLst>
            </a:pPr>
            <a:r>
              <a:rPr lang="lt-LT" sz="2800" b="0" strike="noStrike" spc="-1">
                <a:solidFill>
                  <a:srgbClr val="000000"/>
                </a:solidFill>
                <a:latin typeface="Arial"/>
              </a:rPr>
              <a:t>7.Sužinome, kokiais būdais gali būti mažinamas gimdymo skausmas</a:t>
            </a:r>
          </a:p>
          <a:p>
            <a:pPr indent="0" algn="just">
              <a:lnSpc>
                <a:spcPct val="100000"/>
              </a:lnSpc>
              <a:buNone/>
              <a:tabLst>
                <a:tab pos="0" algn="l"/>
              </a:tabLst>
            </a:pPr>
            <a:r>
              <a:rPr lang="lt-LT" sz="2800" b="0" strike="noStrike" spc="-1">
                <a:solidFill>
                  <a:srgbClr val="000000"/>
                </a:solidFill>
                <a:latin typeface="Arial"/>
              </a:rPr>
              <a:t>8. Išmokstame taisyklingai kvėpuoti</a:t>
            </a:r>
          </a:p>
          <a:p>
            <a:pPr indent="0" algn="just">
              <a:lnSpc>
                <a:spcPct val="100000"/>
              </a:lnSpc>
              <a:buNone/>
              <a:tabLst>
                <a:tab pos="0" algn="l"/>
              </a:tabLst>
            </a:pPr>
            <a:r>
              <a:rPr lang="lt-LT" sz="2800" b="0" strike="noStrike" spc="-1">
                <a:solidFill>
                  <a:srgbClr val="000000"/>
                </a:solidFill>
                <a:latin typeface="Arial"/>
              </a:rPr>
              <a:t>9. Ko tikėtis po gimdymo?</a:t>
            </a:r>
          </a:p>
          <a:p>
            <a:pPr indent="0" algn="just">
              <a:lnSpc>
                <a:spcPct val="100000"/>
              </a:lnSpc>
              <a:buNone/>
              <a:tabLst>
                <a:tab pos="0" algn="l"/>
              </a:tabLst>
            </a:pPr>
            <a:r>
              <a:rPr lang="lt-LT" sz="2800" b="0" strike="noStrike" spc="-1">
                <a:solidFill>
                  <a:srgbClr val="000000"/>
                </a:solidFill>
                <a:latin typeface="Arial"/>
              </a:rPr>
              <a:t>10. Kokie emociniai pokyčiai moteriai, vyrui?</a:t>
            </a:r>
          </a:p>
          <a:p>
            <a:pPr indent="0" algn="just">
              <a:lnSpc>
                <a:spcPct val="100000"/>
              </a:lnSpc>
              <a:buNone/>
              <a:tabLst>
                <a:tab pos="0" algn="l"/>
              </a:tabLst>
            </a:pPr>
            <a:r>
              <a:rPr lang="lt-LT" sz="2800" b="0" strike="noStrike" spc="-1">
                <a:solidFill>
                  <a:srgbClr val="000000"/>
                </a:solidFill>
                <a:latin typeface="Arial"/>
              </a:rPr>
              <a:t>11. Moters atsistatymas po gimdymo</a:t>
            </a:r>
          </a:p>
          <a:p>
            <a:pPr indent="0" algn="just">
              <a:lnSpc>
                <a:spcPct val="100000"/>
              </a:lnSpc>
              <a:buNone/>
              <a:tabLst>
                <a:tab pos="0" algn="l"/>
              </a:tabLst>
            </a:pPr>
            <a:endParaRPr lang="lt-LT" sz="28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66" name="Paveikslėlis 65"/>
          <p:cNvPicPr/>
          <p:nvPr/>
        </p:nvPicPr>
        <p:blipFill>
          <a:blip r:embed="rId2"/>
          <a:stretch/>
        </p:blipFill>
        <p:spPr>
          <a:xfrm>
            <a:off x="6796080" y="360000"/>
            <a:ext cx="1123200" cy="1059840"/>
          </a:xfrm>
          <a:prstGeom prst="rect">
            <a:avLst/>
          </a:prstGeom>
          <a:ln w="0">
            <a:noFill/>
          </a:ln>
        </p:spPr>
      </p:pic>
      <p:sp>
        <p:nvSpPr>
          <p:cNvPr id="4" name="PlaceHolder 3"/>
          <p:cNvSpPr>
            <a:spLocks noGrp="1"/>
          </p:cNvSpPr>
          <p:nvPr>
            <p:ph type="sldNum" idx="17"/>
          </p:nvPr>
        </p:nvSpPr>
        <p:spPr/>
        <p:txBody>
          <a:bodyPr/>
          <a:lstStyle/>
          <a:p>
            <a:fld id="{955712E5-6138-46D6-9D17-11D9A7508FD7}" type="slidenum">
              <a:t>6</a:t>
            </a:fld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0920" cy="1261440"/>
          </a:xfrm>
          <a:prstGeom prst="rect">
            <a:avLst/>
          </a:prstGeom>
          <a:solidFill>
            <a:srgbClr val="FFFFFF">
              <a:alpha val="50000"/>
            </a:srgbClr>
          </a:solidFill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lt-LT" sz="4400" b="0" strike="noStrike" spc="-1">
                <a:solidFill>
                  <a:srgbClr val="000000"/>
                </a:solidFill>
                <a:latin typeface="Arial"/>
              </a:rPr>
              <a:t>Žindymas</a:t>
            </a:r>
          </a:p>
        </p:txBody>
      </p:sp>
      <p:sp>
        <p:nvSpPr>
          <p:cNvPr id="68" name="PlaceHolder 2"/>
          <p:cNvSpPr>
            <a:spLocks noGrp="1"/>
          </p:cNvSpPr>
          <p:nvPr>
            <p:ph/>
          </p:nvPr>
        </p:nvSpPr>
        <p:spPr>
          <a:xfrm>
            <a:off x="720000" y="1260000"/>
            <a:ext cx="8170920" cy="4859280"/>
          </a:xfrm>
          <a:prstGeom prst="rect">
            <a:avLst/>
          </a:prstGeom>
          <a:solidFill>
            <a:srgbClr val="FFFFFF">
              <a:alpha val="50000"/>
            </a:srgbClr>
          </a:solidFill>
          <a:ln w="0">
            <a:noFill/>
          </a:ln>
        </p:spPr>
        <p:txBody>
          <a:bodyPr lIns="0" tIns="0" rIns="0" bIns="0" anchor="t">
            <a:normAutofit fontScale="98333" lnSpcReduction="10000"/>
          </a:bodyPr>
          <a:lstStyle/>
          <a:p>
            <a:pPr marL="432000" indent="0">
              <a:lnSpc>
                <a:spcPct val="100000"/>
              </a:lnSpc>
              <a:spcAft>
                <a:spcPts val="1417"/>
              </a:spcAft>
              <a:buNone/>
              <a:tabLst>
                <a:tab pos="0" algn="l"/>
              </a:tabLst>
            </a:pPr>
            <a:r>
              <a:rPr lang="lt-LT" sz="2800" b="0" strike="noStrike" spc="-1">
                <a:solidFill>
                  <a:srgbClr val="000000"/>
                </a:solidFill>
                <a:latin typeface="Arial"/>
              </a:rPr>
              <a:t>1. Žindymo privalumai</a:t>
            </a:r>
          </a:p>
          <a:p>
            <a:pPr marL="432000" indent="0">
              <a:lnSpc>
                <a:spcPct val="100000"/>
              </a:lnSpc>
              <a:spcAft>
                <a:spcPts val="1417"/>
              </a:spcAft>
              <a:buNone/>
              <a:tabLst>
                <a:tab pos="0" algn="l"/>
              </a:tabLst>
            </a:pPr>
            <a:r>
              <a:rPr lang="lt-LT" sz="2800" b="0" strike="noStrike" spc="-1">
                <a:solidFill>
                  <a:srgbClr val="000000"/>
                </a:solidFill>
                <a:latin typeface="Arial"/>
              </a:rPr>
              <a:t>2. Žindymo fiziologija</a:t>
            </a:r>
          </a:p>
          <a:p>
            <a:pPr marL="432000" indent="0">
              <a:lnSpc>
                <a:spcPct val="100000"/>
              </a:lnSpc>
              <a:spcAft>
                <a:spcPts val="1417"/>
              </a:spcAft>
              <a:buNone/>
              <a:tabLst>
                <a:tab pos="0" algn="l"/>
              </a:tabLst>
            </a:pPr>
            <a:r>
              <a:rPr lang="lt-LT" sz="2800" b="0" strike="noStrike" spc="-1">
                <a:solidFill>
                  <a:srgbClr val="000000"/>
                </a:solidFill>
                <a:latin typeface="Arial"/>
              </a:rPr>
              <a:t>3. Žindymo inicijavimas</a:t>
            </a:r>
          </a:p>
          <a:p>
            <a:pPr marL="432000" indent="0">
              <a:lnSpc>
                <a:spcPct val="100000"/>
              </a:lnSpc>
              <a:spcAft>
                <a:spcPts val="1417"/>
              </a:spcAft>
              <a:buNone/>
              <a:tabLst>
                <a:tab pos="0" algn="l"/>
              </a:tabLst>
            </a:pPr>
            <a:r>
              <a:rPr lang="lt-LT" sz="2800" b="0" strike="noStrike" spc="-1">
                <a:solidFill>
                  <a:srgbClr val="000000"/>
                </a:solidFill>
                <a:latin typeface="Arial"/>
              </a:rPr>
              <a:t>4. Žindymas pirmomis valandomis ir paromis po gimdymo</a:t>
            </a:r>
          </a:p>
          <a:p>
            <a:pPr marL="432000" indent="0">
              <a:lnSpc>
                <a:spcPct val="100000"/>
              </a:lnSpc>
              <a:spcAft>
                <a:spcPts val="1417"/>
              </a:spcAft>
              <a:buNone/>
              <a:tabLst>
                <a:tab pos="0" algn="l"/>
              </a:tabLst>
            </a:pPr>
            <a:r>
              <a:rPr lang="lt-LT" sz="2800" b="0" strike="noStrike" spc="-1">
                <a:solidFill>
                  <a:srgbClr val="000000"/>
                </a:solidFill>
                <a:latin typeface="Arial"/>
              </a:rPr>
              <a:t>5. Žindymo padėtys ir pozicijos</a:t>
            </a:r>
          </a:p>
          <a:p>
            <a:pPr marL="432000" indent="0">
              <a:lnSpc>
                <a:spcPct val="100000"/>
              </a:lnSpc>
              <a:spcAft>
                <a:spcPts val="1417"/>
              </a:spcAft>
              <a:buNone/>
              <a:tabLst>
                <a:tab pos="0" algn="l"/>
              </a:tabLst>
            </a:pPr>
            <a:r>
              <a:rPr lang="lt-LT" sz="2800" b="0" strike="noStrike" spc="-1">
                <a:solidFill>
                  <a:srgbClr val="000000"/>
                </a:solidFill>
                <a:latin typeface="Arial"/>
              </a:rPr>
              <a:t>6. Taisyklingo krūties apžiojimo požymiai ir svarba</a:t>
            </a:r>
          </a:p>
          <a:p>
            <a:pPr marL="432000" indent="0">
              <a:lnSpc>
                <a:spcPct val="100000"/>
              </a:lnSpc>
              <a:spcAft>
                <a:spcPts val="1417"/>
              </a:spcAft>
              <a:buNone/>
              <a:tabLst>
                <a:tab pos="0" algn="l"/>
              </a:tabLst>
            </a:pPr>
            <a:r>
              <a:rPr lang="lt-LT" sz="2800" b="0" strike="noStrike" spc="-1">
                <a:solidFill>
                  <a:srgbClr val="000000"/>
                </a:solidFill>
                <a:latin typeface="Arial"/>
              </a:rPr>
              <a:t>7. Žindymo sunkumai ir krūtų būklės</a:t>
            </a:r>
          </a:p>
          <a:p>
            <a:pPr marL="432000" indent="0">
              <a:lnSpc>
                <a:spcPct val="100000"/>
              </a:lnSpc>
              <a:spcAft>
                <a:spcPts val="1417"/>
              </a:spcAft>
              <a:buNone/>
              <a:tabLst>
                <a:tab pos="0" algn="l"/>
              </a:tabLst>
            </a:pPr>
            <a:endParaRPr lang="lt-LT" sz="2100" b="0" strike="noStrike" spc="-1">
              <a:solidFill>
                <a:srgbClr val="000000"/>
              </a:solidFill>
              <a:latin typeface="Arial"/>
            </a:endParaRPr>
          </a:p>
          <a:p>
            <a:pPr marL="432000" indent="0">
              <a:lnSpc>
                <a:spcPct val="100000"/>
              </a:lnSpc>
              <a:spcAft>
                <a:spcPts val="1417"/>
              </a:spcAft>
              <a:buNone/>
              <a:tabLst>
                <a:tab pos="0" algn="l"/>
              </a:tabLst>
            </a:pPr>
            <a:endParaRPr lang="lt-LT" sz="21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69" name="Paveikslėlis 68"/>
          <p:cNvPicPr/>
          <p:nvPr/>
        </p:nvPicPr>
        <p:blipFill>
          <a:blip r:embed="rId2"/>
          <a:stretch/>
        </p:blipFill>
        <p:spPr>
          <a:xfrm>
            <a:off x="7200000" y="4968360"/>
            <a:ext cx="1150920" cy="1150920"/>
          </a:xfrm>
          <a:prstGeom prst="rect">
            <a:avLst/>
          </a:prstGeom>
          <a:ln w="0">
            <a:noFill/>
          </a:ln>
        </p:spPr>
      </p:pic>
      <p:sp>
        <p:nvSpPr>
          <p:cNvPr id="4" name="PlaceHolder 3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56C0DE39-A40C-4760-9381-A4E175176868}" type="slidenum">
              <a:t>7</a:t>
            </a:fld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0920" cy="1261440"/>
          </a:xfrm>
          <a:prstGeom prst="rect">
            <a:avLst/>
          </a:prstGeom>
          <a:solidFill>
            <a:srgbClr val="FFFFFF">
              <a:alpha val="50000"/>
            </a:srgbClr>
          </a:solidFill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lt-LT" sz="4400" b="0" strike="noStrike" spc="-1">
                <a:solidFill>
                  <a:srgbClr val="000000"/>
                </a:solidFill>
                <a:latin typeface="Arial"/>
              </a:rPr>
              <a:t>Naujagimio priežiūra</a:t>
            </a: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504000" y="1769040"/>
            <a:ext cx="9070920" cy="4854240"/>
          </a:xfrm>
          <a:prstGeom prst="rect">
            <a:avLst/>
          </a:prstGeom>
          <a:solidFill>
            <a:srgbClr val="FFFFFF">
              <a:alpha val="50000"/>
            </a:srgbClr>
          </a:solidFill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57200" indent="-2286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lt-LT" sz="3200" b="0" strike="noStrike" spc="-1">
                <a:solidFill>
                  <a:srgbClr val="000000"/>
                </a:solidFill>
                <a:latin typeface="Times New Roman"/>
              </a:rPr>
              <a:t>1. Pirmos valandos po gimimo</a:t>
            </a:r>
            <a:endParaRPr lang="lt-LT" sz="3200" b="0" strike="noStrike" spc="-1">
              <a:solidFill>
                <a:srgbClr val="000000"/>
              </a:solidFill>
              <a:latin typeface="Arial"/>
            </a:endParaRPr>
          </a:p>
          <a:p>
            <a:pPr marL="457200" indent="-2286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lt-LT" sz="3200" b="0" strike="noStrike" spc="-1">
                <a:solidFill>
                  <a:srgbClr val="000000"/>
                </a:solidFill>
                <a:latin typeface="Times New Roman"/>
              </a:rPr>
              <a:t>2. Oda prie odos kontaktas</a:t>
            </a:r>
            <a:endParaRPr lang="lt-LT" sz="3200" b="0" strike="noStrike" spc="-1">
              <a:solidFill>
                <a:srgbClr val="000000"/>
              </a:solidFill>
              <a:latin typeface="Arial"/>
            </a:endParaRPr>
          </a:p>
          <a:p>
            <a:pPr marL="457200" indent="-2286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lt-LT" sz="3200" b="0" strike="noStrike" spc="-1">
                <a:solidFill>
                  <a:srgbClr val="000000"/>
                </a:solidFill>
                <a:latin typeface="Times New Roman"/>
              </a:rPr>
              <a:t>3. Naujagimio oda</a:t>
            </a:r>
            <a:endParaRPr lang="lt-LT" sz="3200" b="0" strike="noStrike" spc="-1">
              <a:solidFill>
                <a:srgbClr val="000000"/>
              </a:solidFill>
              <a:latin typeface="Arial"/>
            </a:endParaRPr>
          </a:p>
          <a:p>
            <a:pPr marL="457200" indent="-2286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lt-LT" sz="3200" b="0" strike="noStrike" spc="-1">
                <a:solidFill>
                  <a:srgbClr val="000000"/>
                </a:solidFill>
                <a:latin typeface="Times New Roman"/>
              </a:rPr>
              <a:t>4. Galvos forma</a:t>
            </a:r>
            <a:endParaRPr lang="lt-LT" sz="3200" b="0" strike="noStrike" spc="-1">
              <a:solidFill>
                <a:srgbClr val="000000"/>
              </a:solidFill>
              <a:latin typeface="Arial"/>
            </a:endParaRPr>
          </a:p>
          <a:p>
            <a:pPr marL="457200" indent="-2286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lt-LT" sz="3200" b="0" strike="noStrike" spc="-1">
                <a:solidFill>
                  <a:srgbClr val="000000"/>
                </a:solidFill>
                <a:latin typeface="Times New Roman"/>
              </a:rPr>
              <a:t>5. Refleksai</a:t>
            </a:r>
            <a:endParaRPr lang="lt-LT" sz="3200" b="0" strike="noStrike" spc="-1">
              <a:solidFill>
                <a:srgbClr val="000000"/>
              </a:solidFill>
              <a:latin typeface="Arial"/>
            </a:endParaRPr>
          </a:p>
          <a:p>
            <a:pPr marL="457200" indent="-2286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lt-LT" sz="3200" b="0" strike="noStrike" spc="-1">
                <a:solidFill>
                  <a:srgbClr val="000000"/>
                </a:solidFill>
                <a:latin typeface="Times New Roman"/>
              </a:rPr>
              <a:t>6. Virkštelės priežiūra</a:t>
            </a:r>
            <a:endParaRPr lang="lt-LT" sz="3200" b="0" strike="noStrike" spc="-1">
              <a:solidFill>
                <a:srgbClr val="000000"/>
              </a:solidFill>
              <a:latin typeface="Arial"/>
            </a:endParaRPr>
          </a:p>
          <a:p>
            <a:pPr marL="457200" indent="-2286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lt-LT" sz="3200" b="0" strike="noStrike" spc="-1">
                <a:solidFill>
                  <a:srgbClr val="000000"/>
                </a:solidFill>
                <a:latin typeface="Times New Roman"/>
              </a:rPr>
              <a:t>7. Tuštinimasis ir šlapinimasis</a:t>
            </a:r>
            <a:endParaRPr lang="lt-LT" sz="3200" b="0" strike="noStrike" spc="-1">
              <a:solidFill>
                <a:srgbClr val="000000"/>
              </a:solidFill>
              <a:latin typeface="Arial"/>
            </a:endParaRPr>
          </a:p>
          <a:p>
            <a:pPr marL="457200" indent="-2286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lt-LT" sz="3200" b="0" strike="noStrike" spc="-1">
                <a:solidFill>
                  <a:srgbClr val="000000"/>
                </a:solidFill>
                <a:latin typeface="Times New Roman"/>
              </a:rPr>
              <a:t>8. Naujagimio svoris</a:t>
            </a:r>
            <a:endParaRPr lang="lt-LT" sz="3200" b="0" strike="noStrike" spc="-1">
              <a:solidFill>
                <a:srgbClr val="000000"/>
              </a:solidFill>
              <a:latin typeface="Arial"/>
            </a:endParaRPr>
          </a:p>
          <a:p>
            <a:pPr marL="457200" indent="-2286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lt-LT" sz="3200" b="0" strike="noStrike" spc="-1">
                <a:solidFill>
                  <a:srgbClr val="000000"/>
                </a:solidFill>
                <a:latin typeface="Times New Roman"/>
              </a:rPr>
              <a:t>9. Procedūros                              </a:t>
            </a:r>
            <a:endParaRPr lang="lt-LT" sz="32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72" name="Paveikslėlis 71"/>
          <p:cNvPicPr/>
          <p:nvPr/>
        </p:nvPicPr>
        <p:blipFill>
          <a:blip r:embed="rId2"/>
          <a:stretch/>
        </p:blipFill>
        <p:spPr>
          <a:xfrm>
            <a:off x="6317280" y="4157280"/>
            <a:ext cx="2142000" cy="2142000"/>
          </a:xfrm>
          <a:prstGeom prst="rect">
            <a:avLst/>
          </a:prstGeom>
          <a:ln w="0">
            <a:noFill/>
          </a:ln>
        </p:spPr>
      </p:pic>
      <p:sp>
        <p:nvSpPr>
          <p:cNvPr id="4" name="PlaceHolder 3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D0C24121-8377-4891-8950-23DC1EC1D343}" type="slidenum">
              <a:t>8</a:t>
            </a:fld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Paveikslėlis 72"/>
          <p:cNvPicPr/>
          <p:nvPr/>
        </p:nvPicPr>
        <p:blipFill>
          <a:blip r:embed="rId2"/>
          <a:stretch/>
        </p:blipFill>
        <p:spPr>
          <a:xfrm>
            <a:off x="1238485" y="1389437"/>
            <a:ext cx="7314480" cy="4780800"/>
          </a:xfrm>
          <a:prstGeom prst="rect">
            <a:avLst/>
          </a:prstGeom>
          <a:ln w="0">
            <a:noFill/>
          </a:ln>
        </p:spPr>
      </p:pic>
      <p:sp>
        <p:nvSpPr>
          <p:cNvPr id="74" name="Stačiakampis 73"/>
          <p:cNvSpPr/>
          <p:nvPr/>
        </p:nvSpPr>
        <p:spPr>
          <a:xfrm>
            <a:off x="5940000" y="4680000"/>
            <a:ext cx="2494080" cy="673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r>
              <a:rPr lang="lt-LT" sz="1200" b="0" strike="noStrike" spc="-1">
                <a:solidFill>
                  <a:srgbClr val="000000"/>
                </a:solidFill>
                <a:latin typeface="Arial"/>
              </a:rPr>
              <a:t>VšĮ Marijampolės ligoninė</a:t>
            </a:r>
          </a:p>
          <a:p>
            <a:pPr>
              <a:lnSpc>
                <a:spcPct val="100000"/>
              </a:lnSpc>
            </a:pPr>
            <a:r>
              <a:rPr lang="lt-LT" sz="1200" b="0" strike="noStrike" spc="-1">
                <a:solidFill>
                  <a:srgbClr val="000000"/>
                </a:solidFill>
                <a:latin typeface="Arial"/>
              </a:rPr>
              <a:t>Palangos g. 1, 68188 Marijampolė</a:t>
            </a:r>
            <a:r>
              <a:rPr lang="lt-LT" sz="1100" b="0" strike="noStrike" spc="-1">
                <a:solidFill>
                  <a:srgbClr val="000000"/>
                </a:solidFill>
                <a:latin typeface="Arial"/>
              </a:rPr>
              <a:t> </a:t>
            </a:r>
          </a:p>
        </p:txBody>
      </p:sp>
      <p:pic>
        <p:nvPicPr>
          <p:cNvPr id="75" name="Paveikslėlis 74"/>
          <p:cNvPicPr/>
          <p:nvPr/>
        </p:nvPicPr>
        <p:blipFill>
          <a:blip r:embed="rId3"/>
          <a:stretch/>
        </p:blipFill>
        <p:spPr>
          <a:xfrm>
            <a:off x="5343120" y="4602240"/>
            <a:ext cx="596520" cy="61740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sldNum" idx="20"/>
          </p:nvPr>
        </p:nvSpPr>
        <p:spPr/>
        <p:txBody>
          <a:bodyPr/>
          <a:lstStyle/>
          <a:p>
            <a:fld id="{2E176701-B30E-49E0-8E48-02D55C20C4C1}" type="slidenum">
              <a:rPr/>
              <a:t>9</a:t>
            </a:fld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</TotalTime>
  <Words>301</Words>
  <Application>Microsoft Office PowerPoint</Application>
  <PresentationFormat>Pasirinktinai</PresentationFormat>
  <Paragraphs>51</Paragraphs>
  <Slides>9</Slides>
  <Notes>0</Notes>
  <HiddenSlides>0</HiddenSlides>
  <MMClips>0</MMClips>
  <ScaleCrop>false</ScaleCrop>
  <HeadingPairs>
    <vt:vector size="6" baseType="variant">
      <vt:variant>
        <vt:lpstr>Naudojami šriftai</vt:lpstr>
      </vt:variant>
      <vt:variant>
        <vt:i4>4</vt:i4>
      </vt:variant>
      <vt:variant>
        <vt:lpstr>Tema</vt:lpstr>
      </vt:variant>
      <vt:variant>
        <vt:i4>7</vt:i4>
      </vt:variant>
      <vt:variant>
        <vt:lpstr>Skaidrių pavadinimai</vt:lpstr>
      </vt:variant>
      <vt:variant>
        <vt:i4>9</vt:i4>
      </vt:variant>
    </vt:vector>
  </HeadingPairs>
  <TitlesOfParts>
    <vt:vector size="20" baseType="lpstr">
      <vt:lpstr>Arial</vt:lpstr>
      <vt:lpstr>Symbol</vt:lpstr>
      <vt:lpstr>Times New Roman</vt:lpstr>
      <vt:lpstr>Wingdings</vt:lpstr>
      <vt:lpstr>Office</vt:lpstr>
      <vt:lpstr>Office</vt:lpstr>
      <vt:lpstr>Office</vt:lpstr>
      <vt:lpstr>Office</vt:lpstr>
      <vt:lpstr>Office</vt:lpstr>
      <vt:lpstr>Office</vt:lpstr>
      <vt:lpstr>Office</vt:lpstr>
      <vt:lpstr>Šeimos mokyklėlės paskaitos Marijampolės ligoninėje</vt:lpstr>
      <vt:lpstr>Besilaukiant vaikelio, daugeliui porų esminis įvykis, kuriam ruošiasi – Gimdymas.  Bet juk nuo gimdymo viskas tik prasideda!</vt:lpstr>
      <vt:lpstr>Akušerijos skyriuje organizuojamos paskaitos besilaukiančioms poroms ( gali dalyvauti besilaukianti moteris viena arba su lydinčiu asmeniu)</vt:lpstr>
      <vt:lpstr>Paskaitų tikslas yra padėti pasiruošti gimdymui, pogimdyminiam laikotarpiui ir naujagimio žindymui bei priežiūrai. Jas skaito ir į klausimus atsako Akušerijos skyriaus specialistai</vt:lpstr>
      <vt:lpstr>Organizuojamų paskaitų temos</vt:lpstr>
      <vt:lpstr>Gimdymas  </vt:lpstr>
      <vt:lpstr>Žindymas</vt:lpstr>
      <vt:lpstr>Naujagimio priežiūra</vt:lpstr>
      <vt:lpstr>„PowerPoint“ pateiktis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Nature Illustration</dc:title>
  <dc:subject/>
  <dc:creator>Asta Kavalskienė</dc:creator>
  <dc:description/>
  <cp:lastModifiedBy>Audrius Mockus</cp:lastModifiedBy>
  <cp:revision>5</cp:revision>
  <dcterms:created xsi:type="dcterms:W3CDTF">2024-10-21T12:01:13Z</dcterms:created>
  <dcterms:modified xsi:type="dcterms:W3CDTF">2025-04-29T11:52:11Z</dcterms:modified>
  <dc:language>lt-LT</dc:language>
</cp:coreProperties>
</file>