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47" d="100"/>
          <a:sy n="47" d="100"/>
        </p:scale>
        <p:origin x="97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A0596-E184-C7BC-1DEE-CDABBC2A89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6346" y="2370668"/>
            <a:ext cx="8689976" cy="2509213"/>
          </a:xfrm>
        </p:spPr>
        <p:txBody>
          <a:bodyPr/>
          <a:lstStyle/>
          <a:p>
            <a:r>
              <a:rPr lang="lt-LT" dirty="0"/>
              <a:t>VAIKŲ RAIDOS SUTRIKIMŲ ANKSTYVOSIOS REABILITACIJOS KABINETAS (VRSAR)</a:t>
            </a:r>
            <a:endParaRPr lang="pl-P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58D3CD-D284-2D67-27EA-C00797EC73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145" y="1363135"/>
            <a:ext cx="3930121" cy="482600"/>
          </a:xfrm>
        </p:spPr>
        <p:txBody>
          <a:bodyPr/>
          <a:lstStyle/>
          <a:p>
            <a:r>
              <a:rPr lang="lt-LT" dirty="0"/>
              <a:t>Všį Marijampolės ligoninė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3329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E754C-4231-9032-A0EB-0CF9208DB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124" y="-602304"/>
            <a:ext cx="10351752" cy="2736819"/>
          </a:xfrm>
        </p:spPr>
        <p:txBody>
          <a:bodyPr>
            <a:normAutofit/>
          </a:bodyPr>
          <a:lstStyle/>
          <a:p>
            <a:r>
              <a:rPr lang="lt-LT" sz="4800" dirty="0"/>
              <a:t>Raidos CENtras gyvuoja jau daugiau nei 20 metų</a:t>
            </a:r>
            <a:endParaRPr lang="pl-PL" sz="4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02B3F7-88C0-4DBC-2B73-CBEDC448B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269982"/>
            <a:ext cx="6928656" cy="4012285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lt-LT" sz="2600" b="1" dirty="0"/>
              <a:t>            </a:t>
            </a:r>
            <a:r>
              <a:rPr lang="lt-LT" sz="2600" b="1" dirty="0">
                <a:solidFill>
                  <a:schemeClr val="tx1"/>
                </a:solidFill>
              </a:rPr>
              <a:t>Kolektyvą sudaro: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gydytojos socialinės pediatrės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kineziterapeutės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klinikinės logopedės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Specialioji pedagogė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Socialinė darbuotoja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medicinos psichologė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600" dirty="0"/>
              <a:t>ergoterapeutė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26368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1A1AF-3A0A-B605-5D95-27F62E7396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3012" y="1190718"/>
            <a:ext cx="8689976" cy="832815"/>
          </a:xfrm>
        </p:spPr>
        <p:txBody>
          <a:bodyPr/>
          <a:lstStyle/>
          <a:p>
            <a:r>
              <a:rPr lang="lt-LT" dirty="0"/>
              <a:t>Kaip pas mus patekti?</a:t>
            </a:r>
            <a:endParaRPr lang="pl-P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0C5DD7-6C8B-5A31-C425-1AA5F01AA5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9800" y="2229817"/>
            <a:ext cx="9475788" cy="3437465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400" b="1" dirty="0"/>
              <a:t>Vaiko šeimos gydytojas </a:t>
            </a:r>
            <a:r>
              <a:rPr lang="lt-LT" sz="2400" dirty="0"/>
              <a:t>(ar kitas gydytojas specialistas), įtaręs ar nustatęs vaiko raidos sutrikimą, siunčia vaiką gydytojo socialinio pediatro konsultacijai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400" dirty="0"/>
              <a:t>Atvykus gydytojo socialinio pediatro konsultacijai ir nustačius vaiko raidos sutrikimą ar vėlavimą yra paskiriamas vrsar dienos stacionaro paslaugų kursas.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995707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E25AF-781E-B6AA-4A24-52820775AD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5490" y="1156853"/>
            <a:ext cx="8689976" cy="976748"/>
          </a:xfrm>
        </p:spPr>
        <p:txBody>
          <a:bodyPr/>
          <a:lstStyle/>
          <a:p>
            <a:r>
              <a:rPr lang="lt-LT" dirty="0"/>
              <a:t>Į užsiėmimus priimami vaikai</a:t>
            </a:r>
            <a:endParaRPr lang="pl-P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FC0AB-41D4-94EA-19E2-C1DD5A581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1277" y="2277534"/>
            <a:ext cx="9374189" cy="3522133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400" dirty="0"/>
              <a:t>Į užsiėmimus priimami vaikai nuo naujagimystės iki 7 metų amžiaus.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400" dirty="0"/>
              <a:t>Per dieną gali būti skiriama iki 2 specialistų užsiėmimų.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400" dirty="0"/>
              <a:t>lengvesniais raidos sutrikimų atvejais skiriama 20 užsiėmimų per metus, o esant sunkiam raidos sutrikimui gali būti skiriama 40 užsiėmimų per metus.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lt-LT" sz="2400" dirty="0"/>
              <a:t> Atvykimo laikas yra derinamas su tėvais ar globėjais.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10479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D6A01-08E8-B951-E515-C5AB9F3E8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53945" y="508004"/>
            <a:ext cx="8689976" cy="1019082"/>
          </a:xfrm>
        </p:spPr>
        <p:txBody>
          <a:bodyPr>
            <a:normAutofit fontScale="90000"/>
          </a:bodyPr>
          <a:lstStyle/>
          <a:p>
            <a:r>
              <a:rPr lang="lt-LT" dirty="0"/>
              <a:t>Rotary ir marijampolės savivaldybė</a:t>
            </a:r>
            <a:endParaRPr lang="pl-P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9728D9-3E18-35BD-3545-A0F5E7B9EB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333" y="1527086"/>
            <a:ext cx="12022667" cy="5178514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2E5BDB-BE1B-250D-ABCC-3F25AF050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072970" y="2594593"/>
            <a:ext cx="4648198" cy="28278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097735-3C54-A263-6825-781635E4D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505728" y="4068232"/>
            <a:ext cx="4686300" cy="22161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522B86-2DFF-6547-0F83-06EF91D541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5728" y="1701799"/>
            <a:ext cx="4686300" cy="22559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22E716-6530-C70E-2C0C-D94AF872EE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-934226" y="2576247"/>
            <a:ext cx="5071676" cy="286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62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2BEF6-E316-67D2-86C0-86A321C95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4800" dirty="0"/>
              <a:t>KONTAKTAI</a:t>
            </a:r>
            <a:endParaRPr lang="pl-PL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82736-35F8-A7A1-6D1D-DD917678232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lt-LT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Registracija per esveikata.lt išankstinę pacientų registracijos sistemą.</a:t>
            </a:r>
          </a:p>
          <a:p>
            <a:r>
              <a:rPr lang="lt-LT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Bendruoju konsultacijų poliklinikos registratūros tel.nr.+370 343 54264.</a:t>
            </a:r>
            <a:endParaRPr lang="pl-PL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523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E4CE2-B121-E46D-97C6-BBDFE66C4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CAB55-34EC-4C5C-FA34-302EFD52A1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6346" y="2370668"/>
            <a:ext cx="8689976" cy="2509213"/>
          </a:xfrm>
        </p:spPr>
        <p:txBody>
          <a:bodyPr/>
          <a:lstStyle/>
          <a:p>
            <a:r>
              <a:rPr lang="lt-LT" dirty="0"/>
              <a:t>VAIKŲ RAIDOS SUTRIKIMŲ ANKSTYVOSIOS REABILITACIJOS KABINETAS (VRSAR)</a:t>
            </a:r>
            <a:endParaRPr lang="pl-P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55154-9AFB-06F0-A98C-B9B45D99F6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145" y="1363135"/>
            <a:ext cx="3930121" cy="482600"/>
          </a:xfrm>
        </p:spPr>
        <p:txBody>
          <a:bodyPr/>
          <a:lstStyle/>
          <a:p>
            <a:r>
              <a:rPr lang="lt-LT" dirty="0"/>
              <a:t>Všį Marijampolės ligoninė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4632349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205</TotalTime>
  <Words>181</Words>
  <Application>Microsoft Office PowerPoint</Application>
  <PresentationFormat>Plačiaekranė</PresentationFormat>
  <Paragraphs>25</Paragraphs>
  <Slides>7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2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7</vt:i4>
      </vt:variant>
    </vt:vector>
  </HeadingPairs>
  <TitlesOfParts>
    <vt:vector size="10" baseType="lpstr">
      <vt:lpstr>Arial</vt:lpstr>
      <vt:lpstr>Tw Cen MT</vt:lpstr>
      <vt:lpstr>Droplet</vt:lpstr>
      <vt:lpstr>VAIKŲ RAIDOS SUTRIKIMŲ ANKSTYVOSIOS REABILITACIJOS KABINETAS (VRSAR)</vt:lpstr>
      <vt:lpstr>Raidos CENtras gyvuoja jau daugiau nei 20 metų</vt:lpstr>
      <vt:lpstr>Kaip pas mus patekti?</vt:lpstr>
      <vt:lpstr>Į užsiėmimus priimami vaikai</vt:lpstr>
      <vt:lpstr>Rotary ir marijampolės savivaldybė</vt:lpstr>
      <vt:lpstr>KONTAKTAI</vt:lpstr>
      <vt:lpstr>VAIKŲ RAIDOS SUTRIKIMŲ ANKSTYVOSIOS REABILITACIJOS KABINETAS (VRSAR)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Linas Griška</dc:creator>
  <cp:lastModifiedBy>Audrius Mockus</cp:lastModifiedBy>
  <cp:revision>4</cp:revision>
  <dcterms:created xsi:type="dcterms:W3CDTF">2024-11-06T09:49:11Z</dcterms:created>
  <dcterms:modified xsi:type="dcterms:W3CDTF">2025-04-29T11:28:54Z</dcterms:modified>
</cp:coreProperties>
</file>